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58" r:id="rId4"/>
    <p:sldId id="302" r:id="rId5"/>
    <p:sldId id="292" r:id="rId6"/>
    <p:sldId id="293" r:id="rId7"/>
    <p:sldId id="294" r:id="rId8"/>
    <p:sldId id="300" r:id="rId9"/>
    <p:sldId id="297" r:id="rId10"/>
    <p:sldId id="290" r:id="rId11"/>
    <p:sldId id="286" r:id="rId12"/>
    <p:sldId id="285" r:id="rId13"/>
    <p:sldId id="298" r:id="rId14"/>
    <p:sldId id="295" r:id="rId15"/>
    <p:sldId id="289" r:id="rId16"/>
    <p:sldId id="291" r:id="rId17"/>
    <p:sldId id="296" r:id="rId18"/>
    <p:sldId id="301" r:id="rId19"/>
    <p:sldId id="299" r:id="rId20"/>
    <p:sldId id="278" r:id="rId21"/>
    <p:sldId id="279" r:id="rId22"/>
    <p:sldId id="303" r:id="rId23"/>
    <p:sldId id="304" r:id="rId24"/>
    <p:sldId id="282" r:id="rId25"/>
    <p:sldId id="283" r:id="rId26"/>
    <p:sldId id="284" r:id="rId27"/>
    <p:sldId id="281" r:id="rId28"/>
    <p:sldId id="287" r:id="rId29"/>
    <p:sldId id="288" r:id="rId30"/>
    <p:sldId id="280" r:id="rId31"/>
    <p:sldId id="263"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BE490D"/>
    <a:srgbClr val="FFFFFF"/>
    <a:srgbClr val="F17C3F"/>
    <a:srgbClr val="7BB21B"/>
    <a:srgbClr val="814E7E"/>
    <a:srgbClr val="0095CD"/>
    <a:srgbClr val="40515A"/>
    <a:srgbClr val="814F7E"/>
    <a:srgbClr val="5EBC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DA5CAF-6953-4CE1-8813-C070BA8EE063}" v="40" dt="2026-09-28T16:20:47.206"/>
  </p1510:revLst>
</p1510:revInfo>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81" d="100"/>
          <a:sy n="81" d="100"/>
        </p:scale>
        <p:origin x="1629" y="3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仲準 楊" userId="4ebc79bb57f44446" providerId="LiveId" clId="{C995BB3A-A321-47CE-828F-7D05BECF2AF6}"/>
    <pc:docChg chg="undo custSel addSld modSld sldOrd">
      <pc:chgData name="仲準 楊" userId="4ebc79bb57f44446" providerId="LiveId" clId="{C995BB3A-A321-47CE-828F-7D05BECF2AF6}" dt="2026-09-28T16:20:47.206" v="963"/>
      <pc:docMkLst>
        <pc:docMk/>
      </pc:docMkLst>
      <pc:sldChg chg="addSp delSp modSp mod">
        <pc:chgData name="仲準 楊" userId="4ebc79bb57f44446" providerId="LiveId" clId="{C995BB3A-A321-47CE-828F-7D05BECF2AF6}" dt="2026-09-28T13:20:42.141" v="207" actId="1038"/>
        <pc:sldMkLst>
          <pc:docMk/>
          <pc:sldMk cId="4081785680" sldId="256"/>
        </pc:sldMkLst>
        <pc:spChg chg="mod">
          <ac:chgData name="仲準 楊" userId="4ebc79bb57f44446" providerId="LiveId" clId="{C995BB3A-A321-47CE-828F-7D05BECF2AF6}" dt="2026-09-28T13:20:42.141" v="207" actId="1038"/>
          <ac:spMkLst>
            <pc:docMk/>
            <pc:sldMk cId="4081785680" sldId="256"/>
            <ac:spMk id="10" creationId="{EE0AAFF3-003A-4CB4-9EBF-D0C08792DEBF}"/>
          </ac:spMkLst>
        </pc:spChg>
        <pc:spChg chg="mod">
          <ac:chgData name="仲準 楊" userId="4ebc79bb57f44446" providerId="LiveId" clId="{C995BB3A-A321-47CE-828F-7D05BECF2AF6}" dt="2026-09-28T13:15:55.864" v="79" actId="1076"/>
          <ac:spMkLst>
            <pc:docMk/>
            <pc:sldMk cId="4081785680" sldId="256"/>
            <ac:spMk id="12" creationId="{B07B02E6-90AF-4C40-950B-DA9CAAF0405F}"/>
          </ac:spMkLst>
        </pc:spChg>
        <pc:spChg chg="mod">
          <ac:chgData name="仲準 楊" userId="4ebc79bb57f44446" providerId="LiveId" clId="{C995BB3A-A321-47CE-828F-7D05BECF2AF6}" dt="2026-09-28T13:15:09.926" v="2" actId="20577"/>
          <ac:spMkLst>
            <pc:docMk/>
            <pc:sldMk cId="4081785680" sldId="256"/>
            <ac:spMk id="22" creationId="{1415B659-8FCA-4B96-A30B-74F26B3AC945}"/>
          </ac:spMkLst>
        </pc:spChg>
        <pc:grpChg chg="del mod">
          <ac:chgData name="仲準 楊" userId="4ebc79bb57f44446" providerId="LiveId" clId="{C995BB3A-A321-47CE-828F-7D05BECF2AF6}" dt="2026-09-28T13:20:13.276" v="146" actId="478"/>
          <ac:grpSpMkLst>
            <pc:docMk/>
            <pc:sldMk cId="4081785680" sldId="256"/>
            <ac:grpSpMk id="28" creationId="{75EF0866-6A6F-99EF-8079-20CB34969F55}"/>
          </ac:grpSpMkLst>
        </pc:grpChg>
        <pc:picChg chg="add del mod">
          <ac:chgData name="仲準 楊" userId="4ebc79bb57f44446" providerId="LiveId" clId="{C995BB3A-A321-47CE-828F-7D05BECF2AF6}" dt="2026-09-28T13:19:06.692" v="82" actId="478"/>
          <ac:picMkLst>
            <pc:docMk/>
            <pc:sldMk cId="4081785680" sldId="256"/>
            <ac:picMk id="6" creationId="{9F46100B-CAEF-D8EC-5510-C706A5BFEA03}"/>
          </ac:picMkLst>
        </pc:picChg>
        <pc:picChg chg="add del mod">
          <ac:chgData name="仲準 楊" userId="4ebc79bb57f44446" providerId="LiveId" clId="{C995BB3A-A321-47CE-828F-7D05BECF2AF6}" dt="2026-09-28T13:19:10.003" v="85" actId="478"/>
          <ac:picMkLst>
            <pc:docMk/>
            <pc:sldMk cId="4081785680" sldId="256"/>
            <ac:picMk id="9" creationId="{BB574F02-04AE-5748-4DBD-E573F02F658B}"/>
          </ac:picMkLst>
        </pc:picChg>
        <pc:picChg chg="add del mod">
          <ac:chgData name="仲準 楊" userId="4ebc79bb57f44446" providerId="LiveId" clId="{C995BB3A-A321-47CE-828F-7D05BECF2AF6}" dt="2026-09-28T13:19:17.523" v="88" actId="478"/>
          <ac:picMkLst>
            <pc:docMk/>
            <pc:sldMk cId="4081785680" sldId="256"/>
            <ac:picMk id="14" creationId="{13E86B56-1FC7-24D1-8E28-66B3EFB6978B}"/>
          </ac:picMkLst>
        </pc:picChg>
        <pc:picChg chg="add del mod">
          <ac:chgData name="仲準 楊" userId="4ebc79bb57f44446" providerId="LiveId" clId="{C995BB3A-A321-47CE-828F-7D05BECF2AF6}" dt="2026-09-28T13:19:20.796" v="91" actId="478"/>
          <ac:picMkLst>
            <pc:docMk/>
            <pc:sldMk cId="4081785680" sldId="256"/>
            <ac:picMk id="17" creationId="{65B57E88-D420-9D75-F002-2FB9F8679E04}"/>
          </ac:picMkLst>
        </pc:picChg>
        <pc:picChg chg="add del mod">
          <ac:chgData name="仲準 楊" userId="4ebc79bb57f44446" providerId="LiveId" clId="{C995BB3A-A321-47CE-828F-7D05BECF2AF6}" dt="2026-09-28T13:19:28.004" v="95" actId="478"/>
          <ac:picMkLst>
            <pc:docMk/>
            <pc:sldMk cId="4081785680" sldId="256"/>
            <ac:picMk id="21" creationId="{102C9C4D-DD74-18DA-1734-A900F56E57D5}"/>
          </ac:picMkLst>
        </pc:picChg>
        <pc:picChg chg="add del mod">
          <ac:chgData name="仲準 楊" userId="4ebc79bb57f44446" providerId="LiveId" clId="{C995BB3A-A321-47CE-828F-7D05BECF2AF6}" dt="2026-09-28T13:19:31.301" v="98" actId="478"/>
          <ac:picMkLst>
            <pc:docMk/>
            <pc:sldMk cId="4081785680" sldId="256"/>
            <ac:picMk id="25" creationId="{6E8CE7AA-8452-11F7-02C7-B22005247A7B}"/>
          </ac:picMkLst>
        </pc:picChg>
        <pc:picChg chg="add del mod">
          <ac:chgData name="仲準 楊" userId="4ebc79bb57f44446" providerId="LiveId" clId="{C995BB3A-A321-47CE-828F-7D05BECF2AF6}" dt="2026-09-28T13:19:40.606" v="103" actId="478"/>
          <ac:picMkLst>
            <pc:docMk/>
            <pc:sldMk cId="4081785680" sldId="256"/>
            <ac:picMk id="27" creationId="{77375D78-7DA0-9BB5-2A5A-1C7FB5171DE5}"/>
          </ac:picMkLst>
        </pc:picChg>
        <pc:picChg chg="add mod">
          <ac:chgData name="仲準 楊" userId="4ebc79bb57f44446" providerId="LiveId" clId="{C995BB3A-A321-47CE-828F-7D05BECF2AF6}" dt="2026-09-28T13:20:32.061" v="167" actId="1038"/>
          <ac:picMkLst>
            <pc:docMk/>
            <pc:sldMk cId="4081785680" sldId="256"/>
            <ac:picMk id="30" creationId="{D6B98802-562F-86C1-D663-C821D134A3F8}"/>
          </ac:picMkLst>
        </pc:picChg>
      </pc:sldChg>
      <pc:sldChg chg="modAnim">
        <pc:chgData name="仲準 楊" userId="4ebc79bb57f44446" providerId="LiveId" clId="{C995BB3A-A321-47CE-828F-7D05BECF2AF6}" dt="2026-09-28T14:10:13.167" v="542"/>
        <pc:sldMkLst>
          <pc:docMk/>
          <pc:sldMk cId="489243311" sldId="258"/>
        </pc:sldMkLst>
      </pc:sldChg>
      <pc:sldChg chg="modAnim">
        <pc:chgData name="仲準 楊" userId="4ebc79bb57f44446" providerId="LiveId" clId="{C995BB3A-A321-47CE-828F-7D05BECF2AF6}" dt="2026-09-28T14:09:59.099" v="541"/>
        <pc:sldMkLst>
          <pc:docMk/>
          <pc:sldMk cId="97957090" sldId="268"/>
        </pc:sldMkLst>
      </pc:sldChg>
      <pc:sldChg chg="modSp">
        <pc:chgData name="仲準 楊" userId="4ebc79bb57f44446" providerId="LiveId" clId="{C995BB3A-A321-47CE-828F-7D05BECF2AF6}" dt="2026-09-28T16:20:47.206" v="963"/>
        <pc:sldMkLst>
          <pc:docMk/>
          <pc:sldMk cId="2782251168" sldId="280"/>
        </pc:sldMkLst>
        <pc:picChg chg="mod">
          <ac:chgData name="仲準 楊" userId="4ebc79bb57f44446" providerId="LiveId" clId="{C995BB3A-A321-47CE-828F-7D05BECF2AF6}" dt="2026-09-28T16:20:47.206" v="963"/>
          <ac:picMkLst>
            <pc:docMk/>
            <pc:sldMk cId="2782251168" sldId="280"/>
            <ac:picMk id="9" creationId="{F1BAA9D4-E253-DF9D-06B3-E050CB15C6CE}"/>
          </ac:picMkLst>
        </pc:picChg>
      </pc:sldChg>
      <pc:sldChg chg="modSp">
        <pc:chgData name="仲準 楊" userId="4ebc79bb57f44446" providerId="LiveId" clId="{C995BB3A-A321-47CE-828F-7D05BECF2AF6}" dt="2026-09-28T16:20:28.739" v="961"/>
        <pc:sldMkLst>
          <pc:docMk/>
          <pc:sldMk cId="2212799265" sldId="281"/>
        </pc:sldMkLst>
        <pc:picChg chg="mod">
          <ac:chgData name="仲準 楊" userId="4ebc79bb57f44446" providerId="LiveId" clId="{C995BB3A-A321-47CE-828F-7D05BECF2AF6}" dt="2026-09-28T16:20:28.739" v="961"/>
          <ac:picMkLst>
            <pc:docMk/>
            <pc:sldMk cId="2212799265" sldId="281"/>
            <ac:picMk id="9" creationId="{CF66EBC2-D1A0-1443-05EC-F421BA982865}"/>
          </ac:picMkLst>
        </pc:picChg>
      </pc:sldChg>
      <pc:sldChg chg="modSp">
        <pc:chgData name="仲準 楊" userId="4ebc79bb57f44446" providerId="LiveId" clId="{C995BB3A-A321-47CE-828F-7D05BECF2AF6}" dt="2026-09-28T16:15:46.183" v="959"/>
        <pc:sldMkLst>
          <pc:docMk/>
          <pc:sldMk cId="1019889126" sldId="283"/>
        </pc:sldMkLst>
        <pc:picChg chg="mod">
          <ac:chgData name="仲準 楊" userId="4ebc79bb57f44446" providerId="LiveId" clId="{C995BB3A-A321-47CE-828F-7D05BECF2AF6}" dt="2026-09-28T16:15:46.183" v="959"/>
          <ac:picMkLst>
            <pc:docMk/>
            <pc:sldMk cId="1019889126" sldId="283"/>
            <ac:picMk id="6" creationId="{DAD462AB-65C4-4913-F8D5-EB53F5093038}"/>
          </ac:picMkLst>
        </pc:picChg>
      </pc:sldChg>
      <pc:sldChg chg="addSp delSp modSp mod">
        <pc:chgData name="仲準 楊" userId="4ebc79bb57f44446" providerId="LiveId" clId="{C995BB3A-A321-47CE-828F-7D05BECF2AF6}" dt="2026-09-28T14:39:20.983" v="692" actId="1076"/>
        <pc:sldMkLst>
          <pc:docMk/>
          <pc:sldMk cId="3475825665" sldId="285"/>
        </pc:sldMkLst>
        <pc:graphicFrameChg chg="add mod">
          <ac:chgData name="仲準 楊" userId="4ebc79bb57f44446" providerId="LiveId" clId="{C995BB3A-A321-47CE-828F-7D05BECF2AF6}" dt="2026-09-28T14:39:20.983" v="692" actId="1076"/>
          <ac:graphicFrameMkLst>
            <pc:docMk/>
            <pc:sldMk cId="3475825665" sldId="285"/>
            <ac:graphicFrameMk id="4" creationId="{50F6D6FC-280D-E141-A58B-6B9C4FC77AEB}"/>
          </ac:graphicFrameMkLst>
        </pc:graphicFrameChg>
        <pc:graphicFrameChg chg="add del mod">
          <ac:chgData name="仲準 楊" userId="4ebc79bb57f44446" providerId="LiveId" clId="{C995BB3A-A321-47CE-828F-7D05BECF2AF6}" dt="2026-09-28T14:39:01.989" v="689" actId="478"/>
          <ac:graphicFrameMkLst>
            <pc:docMk/>
            <pc:sldMk cId="3475825665" sldId="285"/>
            <ac:graphicFrameMk id="5" creationId="{887C48F5-B0AF-6A80-6442-093036C03D37}"/>
          </ac:graphicFrameMkLst>
        </pc:graphicFrameChg>
        <pc:graphicFrameChg chg="add mod">
          <ac:chgData name="仲準 楊" userId="4ebc79bb57f44446" providerId="LiveId" clId="{C995BB3A-A321-47CE-828F-7D05BECF2AF6}" dt="2026-09-28T14:39:16.190" v="691" actId="1076"/>
          <ac:graphicFrameMkLst>
            <pc:docMk/>
            <pc:sldMk cId="3475825665" sldId="285"/>
            <ac:graphicFrameMk id="9" creationId="{60298EDB-F4A4-3725-E03D-3BA429C80914}"/>
          </ac:graphicFrameMkLst>
        </pc:graphicFrameChg>
      </pc:sldChg>
      <pc:sldChg chg="addSp modSp mod">
        <pc:chgData name="仲準 楊" userId="4ebc79bb57f44446" providerId="LiveId" clId="{C995BB3A-A321-47CE-828F-7D05BECF2AF6}" dt="2026-09-28T14:38:37.079" v="684" actId="1076"/>
        <pc:sldMkLst>
          <pc:docMk/>
          <pc:sldMk cId="1860753233" sldId="286"/>
        </pc:sldMkLst>
        <pc:graphicFrameChg chg="add mod">
          <ac:chgData name="仲準 楊" userId="4ebc79bb57f44446" providerId="LiveId" clId="{C995BB3A-A321-47CE-828F-7D05BECF2AF6}" dt="2026-09-28T14:38:37.079" v="684" actId="1076"/>
          <ac:graphicFrameMkLst>
            <pc:docMk/>
            <pc:sldMk cId="1860753233" sldId="286"/>
            <ac:graphicFrameMk id="4" creationId="{96B9739A-44D6-E9FB-75E0-F19502A66CF9}"/>
          </ac:graphicFrameMkLst>
        </pc:graphicFrameChg>
      </pc:sldChg>
      <pc:sldChg chg="modSp">
        <pc:chgData name="仲準 楊" userId="4ebc79bb57f44446" providerId="LiveId" clId="{C995BB3A-A321-47CE-828F-7D05BECF2AF6}" dt="2026-09-28T16:20:22.483" v="960"/>
        <pc:sldMkLst>
          <pc:docMk/>
          <pc:sldMk cId="3774123820" sldId="287"/>
        </pc:sldMkLst>
        <pc:picChg chg="mod">
          <ac:chgData name="仲準 楊" userId="4ebc79bb57f44446" providerId="LiveId" clId="{C995BB3A-A321-47CE-828F-7D05BECF2AF6}" dt="2026-09-28T16:20:22.483" v="960"/>
          <ac:picMkLst>
            <pc:docMk/>
            <pc:sldMk cId="3774123820" sldId="287"/>
            <ac:picMk id="9" creationId="{6CDD4B94-7C4B-3043-655C-ACF7B90AE0BE}"/>
          </ac:picMkLst>
        </pc:picChg>
      </pc:sldChg>
      <pc:sldChg chg="modSp">
        <pc:chgData name="仲準 楊" userId="4ebc79bb57f44446" providerId="LiveId" clId="{C995BB3A-A321-47CE-828F-7D05BECF2AF6}" dt="2026-09-28T16:20:34.808" v="962"/>
        <pc:sldMkLst>
          <pc:docMk/>
          <pc:sldMk cId="394673852" sldId="288"/>
        </pc:sldMkLst>
        <pc:picChg chg="mod">
          <ac:chgData name="仲準 楊" userId="4ebc79bb57f44446" providerId="LiveId" clId="{C995BB3A-A321-47CE-828F-7D05BECF2AF6}" dt="2026-09-28T16:20:34.808" v="962"/>
          <ac:picMkLst>
            <pc:docMk/>
            <pc:sldMk cId="394673852" sldId="288"/>
            <ac:picMk id="9" creationId="{2B7D7F4E-0382-719B-DA13-AF9B6A0DCF37}"/>
          </ac:picMkLst>
        </pc:picChg>
      </pc:sldChg>
      <pc:sldChg chg="addSp modSp mod">
        <pc:chgData name="仲準 楊" userId="4ebc79bb57f44446" providerId="LiveId" clId="{C995BB3A-A321-47CE-828F-7D05BECF2AF6}" dt="2026-09-28T13:42:14.351" v="456" actId="1076"/>
        <pc:sldMkLst>
          <pc:docMk/>
          <pc:sldMk cId="400637779" sldId="290"/>
        </pc:sldMkLst>
        <pc:picChg chg="add mod">
          <ac:chgData name="仲準 楊" userId="4ebc79bb57f44446" providerId="LiveId" clId="{C995BB3A-A321-47CE-828F-7D05BECF2AF6}" dt="2026-09-28T13:42:14.351" v="456" actId="1076"/>
          <ac:picMkLst>
            <pc:docMk/>
            <pc:sldMk cId="400637779" sldId="290"/>
            <ac:picMk id="3" creationId="{B89CCCF5-3CA4-4DC5-AB4B-0985A8DC6B45}"/>
          </ac:picMkLst>
        </pc:picChg>
        <pc:picChg chg="mod">
          <ac:chgData name="仲準 楊" userId="4ebc79bb57f44446" providerId="LiveId" clId="{C995BB3A-A321-47CE-828F-7D05BECF2AF6}" dt="2026-09-28T13:42:11.778" v="455" actId="1076"/>
          <ac:picMkLst>
            <pc:docMk/>
            <pc:sldMk cId="400637779" sldId="290"/>
            <ac:picMk id="41" creationId="{CB8829FD-9CBD-AF8B-62CD-7CF3FE98DB36}"/>
          </ac:picMkLst>
        </pc:picChg>
      </pc:sldChg>
      <pc:sldChg chg="addSp modSp mod">
        <pc:chgData name="仲準 楊" userId="4ebc79bb57f44446" providerId="LiveId" clId="{C995BB3A-A321-47CE-828F-7D05BECF2AF6}" dt="2026-09-28T14:26:30.944" v="551" actId="1076"/>
        <pc:sldMkLst>
          <pc:docMk/>
          <pc:sldMk cId="2852850717" sldId="291"/>
        </pc:sldMkLst>
        <pc:grpChg chg="mod">
          <ac:chgData name="仲準 楊" userId="4ebc79bb57f44446" providerId="LiveId" clId="{C995BB3A-A321-47CE-828F-7D05BECF2AF6}" dt="2026-09-28T14:26:18.298" v="545" actId="1076"/>
          <ac:grpSpMkLst>
            <pc:docMk/>
            <pc:sldMk cId="2852850717" sldId="291"/>
            <ac:grpSpMk id="20" creationId="{41A57EAB-F85D-489B-08BB-90C77E3F57FF}"/>
          </ac:grpSpMkLst>
        </pc:grpChg>
        <pc:picChg chg="add mod">
          <ac:chgData name="仲準 楊" userId="4ebc79bb57f44446" providerId="LiveId" clId="{C995BB3A-A321-47CE-828F-7D05BECF2AF6}" dt="2026-09-28T14:26:30.944" v="551" actId="1076"/>
          <ac:picMkLst>
            <pc:docMk/>
            <pc:sldMk cId="2852850717" sldId="291"/>
            <ac:picMk id="13" creationId="{F544284C-1FCC-942D-AA91-E4ABB1757E0C}"/>
          </ac:picMkLst>
        </pc:picChg>
        <pc:picChg chg="mod">
          <ac:chgData name="仲準 楊" userId="4ebc79bb57f44446" providerId="LiveId" clId="{C995BB3A-A321-47CE-828F-7D05BECF2AF6}" dt="2026-09-28T14:26:28.545" v="550" actId="1076"/>
          <ac:picMkLst>
            <pc:docMk/>
            <pc:sldMk cId="2852850717" sldId="291"/>
            <ac:picMk id="21" creationId="{1944A555-483F-0C65-5FF8-EB9D8932B6FA}"/>
          </ac:picMkLst>
        </pc:picChg>
      </pc:sldChg>
      <pc:sldChg chg="modSp mod">
        <pc:chgData name="仲準 楊" userId="4ebc79bb57f44446" providerId="LiveId" clId="{C995BB3A-A321-47CE-828F-7D05BECF2AF6}" dt="2026-09-28T16:06:47.813" v="951" actId="6549"/>
        <pc:sldMkLst>
          <pc:docMk/>
          <pc:sldMk cId="2847760860" sldId="292"/>
        </pc:sldMkLst>
        <pc:spChg chg="mod">
          <ac:chgData name="仲準 楊" userId="4ebc79bb57f44446" providerId="LiveId" clId="{C995BB3A-A321-47CE-828F-7D05BECF2AF6}" dt="2026-09-28T16:06:47.813" v="951" actId="6549"/>
          <ac:spMkLst>
            <pc:docMk/>
            <pc:sldMk cId="2847760860" sldId="292"/>
            <ac:spMk id="4" creationId="{0AA1E87E-4C84-1ECE-BF9D-DC001498ECC4}"/>
          </ac:spMkLst>
        </pc:spChg>
      </pc:sldChg>
      <pc:sldChg chg="modSp mod">
        <pc:chgData name="仲準 楊" userId="4ebc79bb57f44446" providerId="LiveId" clId="{C995BB3A-A321-47CE-828F-7D05BECF2AF6}" dt="2026-09-28T14:40:07.407" v="706" actId="20577"/>
        <pc:sldMkLst>
          <pc:docMk/>
          <pc:sldMk cId="1872236815" sldId="295"/>
        </pc:sldMkLst>
        <pc:spChg chg="mod">
          <ac:chgData name="仲準 楊" userId="4ebc79bb57f44446" providerId="LiveId" clId="{C995BB3A-A321-47CE-828F-7D05BECF2AF6}" dt="2026-09-28T14:40:07.407" v="706" actId="20577"/>
          <ac:spMkLst>
            <pc:docMk/>
            <pc:sldMk cId="1872236815" sldId="295"/>
            <ac:spMk id="5" creationId="{82C95240-41F5-B6E5-B7E7-A4C72FC1A3A7}"/>
          </ac:spMkLst>
        </pc:spChg>
      </pc:sldChg>
      <pc:sldChg chg="addSp delSp modSp mod">
        <pc:chgData name="仲準 楊" userId="4ebc79bb57f44446" providerId="LiveId" clId="{C995BB3A-A321-47CE-828F-7D05BECF2AF6}" dt="2026-09-28T14:38:18.974" v="682" actId="478"/>
        <pc:sldMkLst>
          <pc:docMk/>
          <pc:sldMk cId="4085785415" sldId="297"/>
        </pc:sldMkLst>
        <pc:graphicFrameChg chg="add del mod">
          <ac:chgData name="仲準 楊" userId="4ebc79bb57f44446" providerId="LiveId" clId="{C995BB3A-A321-47CE-828F-7D05BECF2AF6}" dt="2026-09-28T14:38:18.974" v="682" actId="478"/>
          <ac:graphicFrameMkLst>
            <pc:docMk/>
            <pc:sldMk cId="4085785415" sldId="297"/>
            <ac:graphicFrameMk id="6" creationId="{220EBE68-BAFA-3E36-B6A2-102B30AE3554}"/>
          </ac:graphicFrameMkLst>
        </pc:graphicFrameChg>
      </pc:sldChg>
      <pc:sldChg chg="addSp delSp modSp add mod">
        <pc:chgData name="仲準 楊" userId="4ebc79bb57f44446" providerId="LiveId" clId="{C995BB3A-A321-47CE-828F-7D05BECF2AF6}" dt="2026-09-28T13:52:38.411" v="540" actId="1037"/>
        <pc:sldMkLst>
          <pc:docMk/>
          <pc:sldMk cId="1136517335" sldId="300"/>
        </pc:sldMkLst>
        <pc:spChg chg="add mod">
          <ac:chgData name="仲準 楊" userId="4ebc79bb57f44446" providerId="LiveId" clId="{C995BB3A-A321-47CE-828F-7D05BECF2AF6}" dt="2026-09-28T13:51:08.918" v="501" actId="164"/>
          <ac:spMkLst>
            <pc:docMk/>
            <pc:sldMk cId="1136517335" sldId="300"/>
            <ac:spMk id="22" creationId="{3446F234-CCBC-D62F-781D-152C6F210A39}"/>
          </ac:spMkLst>
        </pc:spChg>
        <pc:spChg chg="add mod">
          <ac:chgData name="仲準 楊" userId="4ebc79bb57f44446" providerId="LiveId" clId="{C995BB3A-A321-47CE-828F-7D05BECF2AF6}" dt="2026-09-28T13:51:00.716" v="499" actId="164"/>
          <ac:spMkLst>
            <pc:docMk/>
            <pc:sldMk cId="1136517335" sldId="300"/>
            <ac:spMk id="24" creationId="{5CC9CAD8-9C52-B50D-3E4D-C0E8815E0204}"/>
          </ac:spMkLst>
        </pc:spChg>
        <pc:spChg chg="add del mod">
          <ac:chgData name="仲準 楊" userId="4ebc79bb57f44446" providerId="LiveId" clId="{C995BB3A-A321-47CE-828F-7D05BECF2AF6}" dt="2026-09-28T13:49:01.027" v="468" actId="478"/>
          <ac:spMkLst>
            <pc:docMk/>
            <pc:sldMk cId="1136517335" sldId="300"/>
            <ac:spMk id="26" creationId="{71072B4F-CF3C-EA63-DE69-F5890814733D}"/>
          </ac:spMkLst>
        </pc:spChg>
        <pc:grpChg chg="add mod">
          <ac:chgData name="仲準 楊" userId="4ebc79bb57f44446" providerId="LiveId" clId="{C995BB3A-A321-47CE-828F-7D05BECF2AF6}" dt="2026-09-28T13:51:00.716" v="499" actId="164"/>
          <ac:grpSpMkLst>
            <pc:docMk/>
            <pc:sldMk cId="1136517335" sldId="300"/>
            <ac:grpSpMk id="12" creationId="{2F534357-DD84-8F07-EC3D-730B2B73A047}"/>
          </ac:grpSpMkLst>
        </pc:grpChg>
        <pc:grpChg chg="add mod">
          <ac:chgData name="仲準 楊" userId="4ebc79bb57f44446" providerId="LiveId" clId="{C995BB3A-A321-47CE-828F-7D05BECF2AF6}" dt="2026-09-28T13:51:08.918" v="501" actId="164"/>
          <ac:grpSpMkLst>
            <pc:docMk/>
            <pc:sldMk cId="1136517335" sldId="300"/>
            <ac:grpSpMk id="21" creationId="{F630C8B9-826C-C04E-AE35-10433619676B}"/>
          </ac:grpSpMkLst>
        </pc:grpChg>
        <pc:grpChg chg="add mod">
          <ac:chgData name="仲準 楊" userId="4ebc79bb57f44446" providerId="LiveId" clId="{C995BB3A-A321-47CE-828F-7D05BECF2AF6}" dt="2026-09-28T13:52:34.779" v="526" actId="1076"/>
          <ac:grpSpMkLst>
            <pc:docMk/>
            <pc:sldMk cId="1136517335" sldId="300"/>
            <ac:grpSpMk id="31" creationId="{25C30713-01C2-6166-EB49-C0C8110DCB63}"/>
          </ac:grpSpMkLst>
        </pc:grpChg>
        <pc:grpChg chg="add mod">
          <ac:chgData name="仲準 楊" userId="4ebc79bb57f44446" providerId="LiveId" clId="{C995BB3A-A321-47CE-828F-7D05BECF2AF6}" dt="2026-09-28T13:52:38.411" v="540" actId="1037"/>
          <ac:grpSpMkLst>
            <pc:docMk/>
            <pc:sldMk cId="1136517335" sldId="300"/>
            <ac:grpSpMk id="32" creationId="{C03F202F-1B28-AF57-375F-E6A1D1BB2BB0}"/>
          </ac:grpSpMkLst>
        </pc:grpChg>
        <pc:grpChg chg="add mod">
          <ac:chgData name="仲準 楊" userId="4ebc79bb57f44446" providerId="LiveId" clId="{C995BB3A-A321-47CE-828F-7D05BECF2AF6}" dt="2026-09-28T13:52:38.411" v="540" actId="1037"/>
          <ac:grpSpMkLst>
            <pc:docMk/>
            <pc:sldMk cId="1136517335" sldId="300"/>
            <ac:grpSpMk id="33" creationId="{8B456FF2-1216-1A90-EFFA-CF33A76CAA68}"/>
          </ac:grpSpMkLst>
        </pc:grpChg>
        <pc:picChg chg="add del mod">
          <ac:chgData name="仲準 楊" userId="4ebc79bb57f44446" providerId="LiveId" clId="{C995BB3A-A321-47CE-828F-7D05BECF2AF6}" dt="2026-09-28T13:28:34.114" v="213" actId="478"/>
          <ac:picMkLst>
            <pc:docMk/>
            <pc:sldMk cId="1136517335" sldId="300"/>
            <ac:picMk id="3" creationId="{705C7EB5-9F9C-8AD0-FA47-308C5E13D945}"/>
          </ac:picMkLst>
        </pc:picChg>
        <pc:picChg chg="del">
          <ac:chgData name="仲準 楊" userId="4ebc79bb57f44446" providerId="LiveId" clId="{C995BB3A-A321-47CE-828F-7D05BECF2AF6}" dt="2026-09-28T13:21:06.632" v="209" actId="478"/>
          <ac:picMkLst>
            <pc:docMk/>
            <pc:sldMk cId="1136517335" sldId="300"/>
            <ac:picMk id="5" creationId="{75B2438C-CB68-A47C-5CD4-5F8EF1B2E4E6}"/>
          </ac:picMkLst>
        </pc:picChg>
        <pc:picChg chg="add mod">
          <ac:chgData name="仲準 楊" userId="4ebc79bb57f44446" providerId="LiveId" clId="{C995BB3A-A321-47CE-828F-7D05BECF2AF6}" dt="2026-09-28T13:30:13.849" v="238" actId="164"/>
          <ac:picMkLst>
            <pc:docMk/>
            <pc:sldMk cId="1136517335" sldId="300"/>
            <ac:picMk id="6" creationId="{F78A6682-D13E-0DC9-56C9-F05FE52EED73}"/>
          </ac:picMkLst>
        </pc:picChg>
        <pc:picChg chg="add del mod">
          <ac:chgData name="仲準 楊" userId="4ebc79bb57f44446" providerId="LiveId" clId="{C995BB3A-A321-47CE-828F-7D05BECF2AF6}" dt="2026-09-28T13:50:08.501" v="474" actId="478"/>
          <ac:picMkLst>
            <pc:docMk/>
            <pc:sldMk cId="1136517335" sldId="300"/>
            <ac:picMk id="9" creationId="{2AE2D33F-A24C-E420-A03F-BF642A80DB9E}"/>
          </ac:picMkLst>
        </pc:picChg>
        <pc:picChg chg="add mod">
          <ac:chgData name="仲準 楊" userId="4ebc79bb57f44446" providerId="LiveId" clId="{C995BB3A-A321-47CE-828F-7D05BECF2AF6}" dt="2026-09-28T13:52:23.801" v="524" actId="1035"/>
          <ac:picMkLst>
            <pc:docMk/>
            <pc:sldMk cId="1136517335" sldId="300"/>
            <ac:picMk id="11" creationId="{A1C026EB-5CD2-13A2-87F4-F3084D49235D}"/>
          </ac:picMkLst>
        </pc:picChg>
        <pc:picChg chg="add mod">
          <ac:chgData name="仲準 楊" userId="4ebc79bb57f44446" providerId="LiveId" clId="{C995BB3A-A321-47CE-828F-7D05BECF2AF6}" dt="2026-09-28T13:50:40.722" v="480" actId="1076"/>
          <ac:picMkLst>
            <pc:docMk/>
            <pc:sldMk cId="1136517335" sldId="300"/>
            <ac:picMk id="14" creationId="{B48E0B5E-879D-B834-2369-59DA5AB71440}"/>
          </ac:picMkLst>
        </pc:picChg>
        <pc:picChg chg="add mod modCrop">
          <ac:chgData name="仲準 楊" userId="4ebc79bb57f44446" providerId="LiveId" clId="{C995BB3A-A321-47CE-828F-7D05BECF2AF6}" dt="2026-09-28T13:36:22.668" v="287" actId="164"/>
          <ac:picMkLst>
            <pc:docMk/>
            <pc:sldMk cId="1136517335" sldId="300"/>
            <ac:picMk id="16" creationId="{383B64C1-349C-32EF-B83D-EC27A1C56A64}"/>
          </ac:picMkLst>
        </pc:picChg>
        <pc:picChg chg="add del mod">
          <ac:chgData name="仲準 楊" userId="4ebc79bb57f44446" providerId="LiveId" clId="{C995BB3A-A321-47CE-828F-7D05BECF2AF6}" dt="2026-09-28T13:50:30.598" v="477" actId="478"/>
          <ac:picMkLst>
            <pc:docMk/>
            <pc:sldMk cId="1136517335" sldId="300"/>
            <ac:picMk id="18" creationId="{5F8323E7-05B2-E4C6-520E-17CD66DAFB49}"/>
          </ac:picMkLst>
        </pc:picChg>
        <pc:picChg chg="add mod ord">
          <ac:chgData name="仲準 楊" userId="4ebc79bb57f44446" providerId="LiveId" clId="{C995BB3A-A321-47CE-828F-7D05BECF2AF6}" dt="2026-09-28T13:50:37.316" v="478" actId="1076"/>
          <ac:picMkLst>
            <pc:docMk/>
            <pc:sldMk cId="1136517335" sldId="300"/>
            <ac:picMk id="20" creationId="{65D4CC77-51F3-3431-FB84-BDBEDEDC471B}"/>
          </ac:picMkLst>
        </pc:picChg>
        <pc:picChg chg="add mod ord">
          <ac:chgData name="仲準 楊" userId="4ebc79bb57f44446" providerId="LiveId" clId="{C995BB3A-A321-47CE-828F-7D05BECF2AF6}" dt="2026-09-28T13:51:59.293" v="511" actId="164"/>
          <ac:picMkLst>
            <pc:docMk/>
            <pc:sldMk cId="1136517335" sldId="300"/>
            <ac:picMk id="28" creationId="{28E55919-4207-0904-5A48-6ED4ACE35A3F}"/>
          </ac:picMkLst>
        </pc:picChg>
        <pc:picChg chg="add mod">
          <ac:chgData name="仲準 楊" userId="4ebc79bb57f44446" providerId="LiveId" clId="{C995BB3A-A321-47CE-828F-7D05BECF2AF6}" dt="2026-09-28T13:51:59.293" v="511" actId="164"/>
          <ac:picMkLst>
            <pc:docMk/>
            <pc:sldMk cId="1136517335" sldId="300"/>
            <ac:picMk id="30" creationId="{26006DBF-F9A2-5D50-B0BB-D9C01B96F66F}"/>
          </ac:picMkLst>
        </pc:picChg>
      </pc:sldChg>
      <pc:sldChg chg="addSp delSp modSp add mod ord">
        <pc:chgData name="仲準 楊" userId="4ebc79bb57f44446" providerId="LiveId" clId="{C995BB3A-A321-47CE-828F-7D05BECF2AF6}" dt="2026-09-28T16:12:29.137" v="958"/>
        <pc:sldMkLst>
          <pc:docMk/>
          <pc:sldMk cId="2587361646" sldId="301"/>
        </pc:sldMkLst>
        <pc:spChg chg="del">
          <ac:chgData name="仲準 楊" userId="4ebc79bb57f44446" providerId="LiveId" clId="{C995BB3A-A321-47CE-828F-7D05BECF2AF6}" dt="2026-09-28T14:27:19.738" v="553" actId="478"/>
          <ac:spMkLst>
            <pc:docMk/>
            <pc:sldMk cId="2587361646" sldId="301"/>
            <ac:spMk id="4" creationId="{DC8B7248-D800-EA68-4382-B4A9D3CD8B0D}"/>
          </ac:spMkLst>
        </pc:spChg>
        <pc:spChg chg="add mod">
          <ac:chgData name="仲準 楊" userId="4ebc79bb57f44446" providerId="LiveId" clId="{C995BB3A-A321-47CE-828F-7D05BECF2AF6}" dt="2026-09-28T14:31:59.364" v="675" actId="404"/>
          <ac:spMkLst>
            <pc:docMk/>
            <pc:sldMk cId="2587361646" sldId="301"/>
            <ac:spMk id="8" creationId="{30BCECD1-998A-5195-D26E-03475E95AB24}"/>
          </ac:spMkLst>
        </pc:spChg>
        <pc:spChg chg="mod">
          <ac:chgData name="仲準 楊" userId="4ebc79bb57f44446" providerId="LiveId" clId="{C995BB3A-A321-47CE-828F-7D05BECF2AF6}" dt="2026-09-28T14:27:34.618" v="624" actId="1038"/>
          <ac:spMkLst>
            <pc:docMk/>
            <pc:sldMk cId="2587361646" sldId="301"/>
            <ac:spMk id="376" creationId="{809B1546-5B0E-DEB9-25F1-DE9D1482F0F2}"/>
          </ac:spMkLst>
        </pc:spChg>
        <pc:picChg chg="add mod">
          <ac:chgData name="仲準 楊" userId="4ebc79bb57f44446" providerId="LiveId" clId="{C995BB3A-A321-47CE-828F-7D05BECF2AF6}" dt="2026-09-28T14:28:36.887" v="636" actId="14861"/>
          <ac:picMkLst>
            <pc:docMk/>
            <pc:sldMk cId="2587361646" sldId="301"/>
            <ac:picMk id="3" creationId="{852A32E4-8F89-C2A5-9B79-70CAFB888D50}"/>
          </ac:picMkLst>
        </pc:picChg>
        <pc:picChg chg="add mod">
          <ac:chgData name="仲準 楊" userId="4ebc79bb57f44446" providerId="LiveId" clId="{C995BB3A-A321-47CE-828F-7D05BECF2AF6}" dt="2026-09-28T14:28:39.780" v="641" actId="1038"/>
          <ac:picMkLst>
            <pc:docMk/>
            <pc:sldMk cId="2587361646" sldId="301"/>
            <ac:picMk id="6" creationId="{418A7340-271D-CF43-07EB-11A899C2BE87}"/>
          </ac:picMkLst>
        </pc:picChg>
        <pc:picChg chg="del">
          <ac:chgData name="仲準 楊" userId="4ebc79bb57f44446" providerId="LiveId" clId="{C995BB3A-A321-47CE-828F-7D05BECF2AF6}" dt="2026-09-28T14:27:19.738" v="553" actId="478"/>
          <ac:picMkLst>
            <pc:docMk/>
            <pc:sldMk cId="2587361646" sldId="301"/>
            <ac:picMk id="9" creationId="{66E6E7A4-9560-81A4-4B6B-267C59CDC1E2}"/>
          </ac:picMkLst>
        </pc:picChg>
        <pc:picChg chg="add mod">
          <ac:chgData name="仲準 楊" userId="4ebc79bb57f44446" providerId="LiveId" clId="{C995BB3A-A321-47CE-828F-7D05BECF2AF6}" dt="2026-09-28T14:30:58.818" v="665"/>
          <ac:picMkLst>
            <pc:docMk/>
            <pc:sldMk cId="2587361646" sldId="301"/>
            <ac:picMk id="11" creationId="{8E2427A8-0717-4DFF-7D0B-E00C27C3C7A4}"/>
          </ac:picMkLst>
        </pc:picChg>
        <pc:picChg chg="add mod">
          <ac:chgData name="仲準 楊" userId="4ebc79bb57f44446" providerId="LiveId" clId="{C995BB3A-A321-47CE-828F-7D05BECF2AF6}" dt="2026-09-28T14:32:05.309" v="676" actId="14100"/>
          <ac:picMkLst>
            <pc:docMk/>
            <pc:sldMk cId="2587361646" sldId="301"/>
            <ac:picMk id="13" creationId="{E0CA576B-AC72-994C-D5BE-7815C2FB89F0}"/>
          </ac:picMkLst>
        </pc:picChg>
        <pc:picChg chg="add mod">
          <ac:chgData name="仲準 楊" userId="4ebc79bb57f44446" providerId="LiveId" clId="{C995BB3A-A321-47CE-828F-7D05BECF2AF6}" dt="2026-09-28T16:12:29.137" v="958"/>
          <ac:picMkLst>
            <pc:docMk/>
            <pc:sldMk cId="2587361646" sldId="301"/>
            <ac:picMk id="15" creationId="{2605FCF4-C0DA-04CB-DE8B-E3D0875FD727}"/>
          </ac:picMkLst>
        </pc:picChg>
        <pc:picChg chg="del">
          <ac:chgData name="仲準 楊" userId="4ebc79bb57f44446" providerId="LiveId" clId="{C995BB3A-A321-47CE-828F-7D05BECF2AF6}" dt="2026-09-28T14:27:19.738" v="553" actId="478"/>
          <ac:picMkLst>
            <pc:docMk/>
            <pc:sldMk cId="2587361646" sldId="301"/>
            <ac:picMk id="20" creationId="{30CE62C5-583E-C036-7C77-9EB8BD9A85D5}"/>
          </ac:picMkLst>
        </pc:picChg>
        <pc:picChg chg="del">
          <ac:chgData name="仲準 楊" userId="4ebc79bb57f44446" providerId="LiveId" clId="{C995BB3A-A321-47CE-828F-7D05BECF2AF6}" dt="2026-09-28T14:27:19.738" v="553" actId="478"/>
          <ac:picMkLst>
            <pc:docMk/>
            <pc:sldMk cId="2587361646" sldId="301"/>
            <ac:picMk id="23" creationId="{6DCBD572-6425-33A0-FA04-4CEB2021738E}"/>
          </ac:picMkLst>
        </pc:picChg>
      </pc:sldChg>
      <pc:sldChg chg="addSp delSp modSp add mod modAnim">
        <pc:chgData name="仲準 楊" userId="4ebc79bb57f44446" providerId="LiveId" clId="{C995BB3A-A321-47CE-828F-7D05BECF2AF6}" dt="2026-09-28T14:36:57.335" v="680" actId="1076"/>
        <pc:sldMkLst>
          <pc:docMk/>
          <pc:sldMk cId="3037841302" sldId="302"/>
        </pc:sldMkLst>
        <pc:spChg chg="del">
          <ac:chgData name="仲準 楊" userId="4ebc79bb57f44446" providerId="LiveId" clId="{C995BB3A-A321-47CE-828F-7D05BECF2AF6}" dt="2026-09-28T14:36:40.539" v="678" actId="478"/>
          <ac:spMkLst>
            <pc:docMk/>
            <pc:sldMk cId="3037841302" sldId="302"/>
            <ac:spMk id="4" creationId="{4CA97EE0-BF65-9333-E452-32FBCB35ED3A}"/>
          </ac:spMkLst>
        </pc:spChg>
        <pc:grpChg chg="del">
          <ac:chgData name="仲準 楊" userId="4ebc79bb57f44446" providerId="LiveId" clId="{C995BB3A-A321-47CE-828F-7D05BECF2AF6}" dt="2026-09-28T14:36:40.539" v="678" actId="478"/>
          <ac:grpSpMkLst>
            <pc:docMk/>
            <pc:sldMk cId="3037841302" sldId="302"/>
            <ac:grpSpMk id="11" creationId="{69259518-D980-9026-37DC-C22599E6B05F}"/>
          </ac:grpSpMkLst>
        </pc:grpChg>
        <pc:picChg chg="add mod">
          <ac:chgData name="仲準 楊" userId="4ebc79bb57f44446" providerId="LiveId" clId="{C995BB3A-A321-47CE-828F-7D05BECF2AF6}" dt="2026-09-28T14:36:57.335" v="680" actId="1076"/>
          <ac:picMkLst>
            <pc:docMk/>
            <pc:sldMk cId="3037841302" sldId="302"/>
            <ac:picMk id="3" creationId="{6DB226DA-26F0-A4FB-3683-C9450DEEE771}"/>
          </ac:picMkLst>
        </pc:picChg>
        <pc:picChg chg="del">
          <ac:chgData name="仲準 楊" userId="4ebc79bb57f44446" providerId="LiveId" clId="{C995BB3A-A321-47CE-828F-7D05BECF2AF6}" dt="2026-09-28T14:36:40.539" v="678" actId="478"/>
          <ac:picMkLst>
            <pc:docMk/>
            <pc:sldMk cId="3037841302" sldId="302"/>
            <ac:picMk id="10" creationId="{BFFF10EE-89EA-9035-CF9E-DD9C851C7A5A}"/>
          </ac:picMkLst>
        </pc:picChg>
        <pc:picChg chg="del">
          <ac:chgData name="仲準 楊" userId="4ebc79bb57f44446" providerId="LiveId" clId="{C995BB3A-A321-47CE-828F-7D05BECF2AF6}" dt="2026-09-28T14:36:40.539" v="678" actId="478"/>
          <ac:picMkLst>
            <pc:docMk/>
            <pc:sldMk cId="3037841302" sldId="302"/>
            <ac:picMk id="21" creationId="{C498F114-95CC-B339-64D9-78B963555845}"/>
          </ac:picMkLst>
        </pc:picChg>
        <pc:picChg chg="del">
          <ac:chgData name="仲準 楊" userId="4ebc79bb57f44446" providerId="LiveId" clId="{C995BB3A-A321-47CE-828F-7D05BECF2AF6}" dt="2026-09-28T14:36:40.539" v="678" actId="478"/>
          <ac:picMkLst>
            <pc:docMk/>
            <pc:sldMk cId="3037841302" sldId="302"/>
            <ac:picMk id="23" creationId="{DD6413F6-75A6-76AF-8A5A-0FF9804E751C}"/>
          </ac:picMkLst>
        </pc:picChg>
      </pc:sldChg>
      <pc:sldChg chg="addSp delSp modSp add mod">
        <pc:chgData name="仲準 楊" userId="4ebc79bb57f44446" providerId="LiveId" clId="{C995BB3A-A321-47CE-828F-7D05BECF2AF6}" dt="2026-09-28T16:03:04.102" v="904" actId="1038"/>
        <pc:sldMkLst>
          <pc:docMk/>
          <pc:sldMk cId="2375808989" sldId="303"/>
        </pc:sldMkLst>
        <pc:spChg chg="del">
          <ac:chgData name="仲準 楊" userId="4ebc79bb57f44446" providerId="LiveId" clId="{C995BB3A-A321-47CE-828F-7D05BECF2AF6}" dt="2026-09-28T15:53:11.094" v="710" actId="478"/>
          <ac:spMkLst>
            <pc:docMk/>
            <pc:sldMk cId="2375808989" sldId="303"/>
            <ac:spMk id="4" creationId="{995EED45-E60F-6828-6ED0-E76FA3F908C0}"/>
          </ac:spMkLst>
        </pc:spChg>
        <pc:picChg chg="add mod">
          <ac:chgData name="仲準 楊" userId="4ebc79bb57f44446" providerId="LiveId" clId="{C995BB3A-A321-47CE-828F-7D05BECF2AF6}" dt="2026-09-28T16:03:04.102" v="904" actId="1038"/>
          <ac:picMkLst>
            <pc:docMk/>
            <pc:sldMk cId="2375808989" sldId="303"/>
            <ac:picMk id="2" creationId="{24BDFEAB-BF62-9274-5FDB-CAFCF1BA789D}"/>
          </ac:picMkLst>
        </pc:picChg>
        <pc:picChg chg="add mod">
          <ac:chgData name="仲準 楊" userId="4ebc79bb57f44446" providerId="LiveId" clId="{C995BB3A-A321-47CE-828F-7D05BECF2AF6}" dt="2026-09-28T16:03:04.102" v="904" actId="1038"/>
          <ac:picMkLst>
            <pc:docMk/>
            <pc:sldMk cId="2375808989" sldId="303"/>
            <ac:picMk id="3" creationId="{2E2A8E70-2D4D-96C6-6C70-4782DABF2407}"/>
          </ac:picMkLst>
        </pc:picChg>
        <pc:picChg chg="add mod">
          <ac:chgData name="仲準 楊" userId="4ebc79bb57f44446" providerId="LiveId" clId="{C995BB3A-A321-47CE-828F-7D05BECF2AF6}" dt="2026-09-28T16:03:04.102" v="904" actId="1038"/>
          <ac:picMkLst>
            <pc:docMk/>
            <pc:sldMk cId="2375808989" sldId="303"/>
            <ac:picMk id="5" creationId="{FF56F6A0-C53B-A7F9-CB8B-AFE8EF23B070}"/>
          </ac:picMkLst>
        </pc:picChg>
        <pc:picChg chg="add mod">
          <ac:chgData name="仲準 楊" userId="4ebc79bb57f44446" providerId="LiveId" clId="{C995BB3A-A321-47CE-828F-7D05BECF2AF6}" dt="2026-09-28T16:03:04.102" v="904" actId="1038"/>
          <ac:picMkLst>
            <pc:docMk/>
            <pc:sldMk cId="2375808989" sldId="303"/>
            <ac:picMk id="6" creationId="{2743DCB9-E63B-4C93-6AF8-A7199327AE22}"/>
          </ac:picMkLst>
        </pc:picChg>
        <pc:picChg chg="add del mod">
          <ac:chgData name="仲準 楊" userId="4ebc79bb57f44446" providerId="LiveId" clId="{C995BB3A-A321-47CE-828F-7D05BECF2AF6}" dt="2026-09-28T16:03:04.102" v="904" actId="1038"/>
          <ac:picMkLst>
            <pc:docMk/>
            <pc:sldMk cId="2375808989" sldId="303"/>
            <ac:picMk id="8" creationId="{E8A68ACF-DA4C-C0CC-8952-7A8426221873}"/>
          </ac:picMkLst>
        </pc:picChg>
        <pc:picChg chg="add del mod">
          <ac:chgData name="仲準 楊" userId="4ebc79bb57f44446" providerId="LiveId" clId="{C995BB3A-A321-47CE-828F-7D05BECF2AF6}" dt="2026-09-28T16:03:04.102" v="904" actId="1038"/>
          <ac:picMkLst>
            <pc:docMk/>
            <pc:sldMk cId="2375808989" sldId="303"/>
            <ac:picMk id="9" creationId="{DE41FC89-8BA8-C77F-4FEF-8C9A407E81B4}"/>
          </ac:picMkLst>
        </pc:picChg>
        <pc:picChg chg="del">
          <ac:chgData name="仲準 楊" userId="4ebc79bb57f44446" providerId="LiveId" clId="{C995BB3A-A321-47CE-828F-7D05BECF2AF6}" dt="2026-09-28T15:53:11.094" v="710" actId="478"/>
          <ac:picMkLst>
            <pc:docMk/>
            <pc:sldMk cId="2375808989" sldId="303"/>
            <ac:picMk id="23" creationId="{8E7A5FDD-6683-7D0B-CCC8-77EA2C2394E5}"/>
          </ac:picMkLst>
        </pc:picChg>
        <pc:picChg chg="del">
          <ac:chgData name="仲準 楊" userId="4ebc79bb57f44446" providerId="LiveId" clId="{C995BB3A-A321-47CE-828F-7D05BECF2AF6}" dt="2026-09-28T15:53:11.094" v="710" actId="478"/>
          <ac:picMkLst>
            <pc:docMk/>
            <pc:sldMk cId="2375808989" sldId="303"/>
            <ac:picMk id="25" creationId="{A03BBD22-5F5B-AEA1-5B7D-47D9BA732555}"/>
          </ac:picMkLst>
        </pc:picChg>
        <pc:picChg chg="del">
          <ac:chgData name="仲準 楊" userId="4ebc79bb57f44446" providerId="LiveId" clId="{C995BB3A-A321-47CE-828F-7D05BECF2AF6}" dt="2026-09-28T15:53:11.094" v="710" actId="478"/>
          <ac:picMkLst>
            <pc:docMk/>
            <pc:sldMk cId="2375808989" sldId="303"/>
            <ac:picMk id="27" creationId="{843D0518-A888-0C13-7483-91058BD5FB44}"/>
          </ac:picMkLst>
        </pc:picChg>
        <pc:picChg chg="del">
          <ac:chgData name="仲準 楊" userId="4ebc79bb57f44446" providerId="LiveId" clId="{C995BB3A-A321-47CE-828F-7D05BECF2AF6}" dt="2026-09-28T15:53:11.094" v="710" actId="478"/>
          <ac:picMkLst>
            <pc:docMk/>
            <pc:sldMk cId="2375808989" sldId="303"/>
            <ac:picMk id="29" creationId="{921D8960-7A02-DFD7-DAAD-24D4318BC4B3}"/>
          </ac:picMkLst>
        </pc:picChg>
      </pc:sldChg>
      <pc:sldChg chg="addSp delSp modSp add mod">
        <pc:chgData name="仲準 楊" userId="4ebc79bb57f44446" providerId="LiveId" clId="{C995BB3A-A321-47CE-828F-7D05BECF2AF6}" dt="2026-09-28T16:03:29.862" v="911" actId="2711"/>
        <pc:sldMkLst>
          <pc:docMk/>
          <pc:sldMk cId="2919940357" sldId="304"/>
        </pc:sldMkLst>
        <pc:spChg chg="add mod">
          <ac:chgData name="仲準 楊" userId="4ebc79bb57f44446" providerId="LiveId" clId="{C995BB3A-A321-47CE-828F-7D05BECF2AF6}" dt="2026-09-28T16:03:29.862" v="911" actId="2711"/>
          <ac:spMkLst>
            <pc:docMk/>
            <pc:sldMk cId="2919940357" sldId="304"/>
            <ac:spMk id="12" creationId="{7817A560-D0E7-0DEC-1F16-F0DF55BE07F1}"/>
          </ac:spMkLst>
        </pc:spChg>
        <pc:picChg chg="del">
          <ac:chgData name="仲準 楊" userId="4ebc79bb57f44446" providerId="LiveId" clId="{C995BB3A-A321-47CE-828F-7D05BECF2AF6}" dt="2026-09-28T15:54:46.280" v="751" actId="478"/>
          <ac:picMkLst>
            <pc:docMk/>
            <pc:sldMk cId="2919940357" sldId="304"/>
            <ac:picMk id="2" creationId="{13314735-4D74-3828-53A6-7DD89FD28925}"/>
          </ac:picMkLst>
        </pc:picChg>
        <pc:picChg chg="del">
          <ac:chgData name="仲準 楊" userId="4ebc79bb57f44446" providerId="LiveId" clId="{C995BB3A-A321-47CE-828F-7D05BECF2AF6}" dt="2026-09-28T15:54:46.280" v="751" actId="478"/>
          <ac:picMkLst>
            <pc:docMk/>
            <pc:sldMk cId="2919940357" sldId="304"/>
            <ac:picMk id="3" creationId="{5170DFCB-2F6A-127E-5638-9F917CB3E6C0}"/>
          </ac:picMkLst>
        </pc:picChg>
        <pc:picChg chg="add mod">
          <ac:chgData name="仲準 楊" userId="4ebc79bb57f44446" providerId="LiveId" clId="{C995BB3A-A321-47CE-828F-7D05BECF2AF6}" dt="2026-09-28T16:01:48.506" v="870" actId="14100"/>
          <ac:picMkLst>
            <pc:docMk/>
            <pc:sldMk cId="2919940357" sldId="304"/>
            <ac:picMk id="4" creationId="{61D783CF-E4AE-205F-2352-AB090D56062F}"/>
          </ac:picMkLst>
        </pc:picChg>
        <pc:picChg chg="del">
          <ac:chgData name="仲準 楊" userId="4ebc79bb57f44446" providerId="LiveId" clId="{C995BB3A-A321-47CE-828F-7D05BECF2AF6}" dt="2026-09-28T15:54:46.280" v="751" actId="478"/>
          <ac:picMkLst>
            <pc:docMk/>
            <pc:sldMk cId="2919940357" sldId="304"/>
            <ac:picMk id="5" creationId="{434D8F37-DBAC-BBA4-7777-971CC9A9C044}"/>
          </ac:picMkLst>
        </pc:picChg>
        <pc:picChg chg="del">
          <ac:chgData name="仲準 楊" userId="4ebc79bb57f44446" providerId="LiveId" clId="{C995BB3A-A321-47CE-828F-7D05BECF2AF6}" dt="2026-09-28T15:54:46.280" v="751" actId="478"/>
          <ac:picMkLst>
            <pc:docMk/>
            <pc:sldMk cId="2919940357" sldId="304"/>
            <ac:picMk id="6" creationId="{558E94E1-3C87-525B-F249-B6625647A790}"/>
          </ac:picMkLst>
        </pc:picChg>
        <pc:picChg chg="del">
          <ac:chgData name="仲準 楊" userId="4ebc79bb57f44446" providerId="LiveId" clId="{C995BB3A-A321-47CE-828F-7D05BECF2AF6}" dt="2026-09-28T15:54:46.280" v="751" actId="478"/>
          <ac:picMkLst>
            <pc:docMk/>
            <pc:sldMk cId="2919940357" sldId="304"/>
            <ac:picMk id="8" creationId="{978230D9-E722-73D5-8EC6-F87B54AF6086}"/>
          </ac:picMkLst>
        </pc:picChg>
        <pc:picChg chg="del">
          <ac:chgData name="仲準 楊" userId="4ebc79bb57f44446" providerId="LiveId" clId="{C995BB3A-A321-47CE-828F-7D05BECF2AF6}" dt="2026-09-28T15:54:46.280" v="751" actId="478"/>
          <ac:picMkLst>
            <pc:docMk/>
            <pc:sldMk cId="2919940357" sldId="304"/>
            <ac:picMk id="9" creationId="{DA34EC71-75D7-2669-AFA9-6438A0D8C10E}"/>
          </ac:picMkLst>
        </pc:picChg>
        <pc:picChg chg="add mod">
          <ac:chgData name="仲準 楊" userId="4ebc79bb57f44446" providerId="LiveId" clId="{C995BB3A-A321-47CE-828F-7D05BECF2AF6}" dt="2026-09-28T16:01:52.018" v="872" actId="1076"/>
          <ac:picMkLst>
            <pc:docMk/>
            <pc:sldMk cId="2919940357" sldId="304"/>
            <ac:picMk id="10" creationId="{ABDC0A86-C68E-5AFA-2ADD-06EDC260A18F}"/>
          </ac:picMkLst>
        </pc:picChg>
        <pc:picChg chg="add mod">
          <ac:chgData name="仲準 楊" userId="4ebc79bb57f44446" providerId="LiveId" clId="{C995BB3A-A321-47CE-828F-7D05BECF2AF6}" dt="2026-09-28T16:02:09.284" v="876" actId="14100"/>
          <ac:picMkLst>
            <pc:docMk/>
            <pc:sldMk cId="2919940357" sldId="304"/>
            <ac:picMk id="11" creationId="{A1E99E21-005C-CE1C-576C-F8EC24DC50E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18C9DAA3-E83F-47B3-83B1-073E099958BF}" type="datetimeFigureOut">
              <a:rPr lang="zh-TW" altLang="en-US" smtClean="0"/>
              <a:t>2026/9/28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4435943-397F-433A-88DB-3B5E48D3B3FA}" type="slidenum">
              <a:rPr lang="zh-TW" altLang="en-US" smtClean="0"/>
              <a:t>‹#›</a:t>
            </a:fld>
            <a:endParaRPr lang="zh-TW" altLang="en-US"/>
          </a:p>
        </p:txBody>
      </p:sp>
    </p:spTree>
    <p:extLst>
      <p:ext uri="{BB962C8B-B14F-4D97-AF65-F5344CB8AC3E}">
        <p14:creationId xmlns:p14="http://schemas.microsoft.com/office/powerpoint/2010/main" val="1811400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8C9DAA3-E83F-47B3-83B1-073E099958BF}" type="datetimeFigureOut">
              <a:rPr lang="zh-TW" altLang="en-US" smtClean="0"/>
              <a:t>2026/9/28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4435943-397F-433A-88DB-3B5E48D3B3FA}" type="slidenum">
              <a:rPr lang="zh-TW" altLang="en-US" smtClean="0"/>
              <a:t>‹#›</a:t>
            </a:fld>
            <a:endParaRPr lang="zh-TW" altLang="en-US"/>
          </a:p>
        </p:txBody>
      </p:sp>
    </p:spTree>
    <p:extLst>
      <p:ext uri="{BB962C8B-B14F-4D97-AF65-F5344CB8AC3E}">
        <p14:creationId xmlns:p14="http://schemas.microsoft.com/office/powerpoint/2010/main" val="262512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18C9DAA3-E83F-47B3-83B1-073E099958BF}" type="datetimeFigureOut">
              <a:rPr lang="zh-TW" altLang="en-US" smtClean="0"/>
              <a:t>2026/9/28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4435943-397F-433A-88DB-3B5E48D3B3FA}" type="slidenum">
              <a:rPr lang="zh-TW" altLang="en-US" smtClean="0"/>
              <a:t>‹#›</a:t>
            </a:fld>
            <a:endParaRPr lang="zh-TW" altLang="en-US"/>
          </a:p>
        </p:txBody>
      </p:sp>
    </p:spTree>
    <p:extLst>
      <p:ext uri="{BB962C8B-B14F-4D97-AF65-F5344CB8AC3E}">
        <p14:creationId xmlns:p14="http://schemas.microsoft.com/office/powerpoint/2010/main" val="4094832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18C9DAA3-E83F-47B3-83B1-073E099958BF}" type="datetimeFigureOut">
              <a:rPr lang="zh-TW" altLang="en-US" smtClean="0"/>
              <a:t>2026/9/28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4435943-397F-433A-88DB-3B5E48D3B3FA}" type="slidenum">
              <a:rPr lang="zh-TW" altLang="en-US" smtClean="0"/>
              <a:t>‹#›</a:t>
            </a:fld>
            <a:endParaRPr lang="zh-TW" altLang="en-US"/>
          </a:p>
        </p:txBody>
      </p:sp>
    </p:spTree>
    <p:extLst>
      <p:ext uri="{BB962C8B-B14F-4D97-AF65-F5344CB8AC3E}">
        <p14:creationId xmlns:p14="http://schemas.microsoft.com/office/powerpoint/2010/main" val="3833552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18C9DAA3-E83F-47B3-83B1-073E099958BF}" type="datetimeFigureOut">
              <a:rPr lang="zh-TW" altLang="en-US" smtClean="0"/>
              <a:t>2026/9/28</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24435943-397F-433A-88DB-3B5E48D3B3FA}" type="slidenum">
              <a:rPr lang="zh-TW" altLang="en-US" smtClean="0"/>
              <a:t>‹#›</a:t>
            </a:fld>
            <a:endParaRPr lang="zh-TW" altLang="en-US"/>
          </a:p>
        </p:txBody>
      </p:sp>
    </p:spTree>
    <p:extLst>
      <p:ext uri="{BB962C8B-B14F-4D97-AF65-F5344CB8AC3E}">
        <p14:creationId xmlns:p14="http://schemas.microsoft.com/office/powerpoint/2010/main" val="74735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18C9DAA3-E83F-47B3-83B1-073E099958BF}" type="datetimeFigureOut">
              <a:rPr lang="zh-TW" altLang="en-US" smtClean="0"/>
              <a:t>2026/9/28</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24435943-397F-433A-88DB-3B5E48D3B3FA}" type="slidenum">
              <a:rPr lang="zh-TW" altLang="en-US" smtClean="0"/>
              <a:t>‹#›</a:t>
            </a:fld>
            <a:endParaRPr lang="zh-TW" altLang="en-US"/>
          </a:p>
        </p:txBody>
      </p:sp>
    </p:spTree>
    <p:extLst>
      <p:ext uri="{BB962C8B-B14F-4D97-AF65-F5344CB8AC3E}">
        <p14:creationId xmlns:p14="http://schemas.microsoft.com/office/powerpoint/2010/main" val="320230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C9DAA3-E83F-47B3-83B1-073E099958BF}" type="datetimeFigureOut">
              <a:rPr lang="zh-TW" altLang="en-US" smtClean="0"/>
              <a:t>2026/9/28</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24435943-397F-433A-88DB-3B5E48D3B3FA}" type="slidenum">
              <a:rPr lang="zh-TW" altLang="en-US" smtClean="0"/>
              <a:t>‹#›</a:t>
            </a:fld>
            <a:endParaRPr lang="zh-TW" altLang="en-US"/>
          </a:p>
        </p:txBody>
      </p:sp>
    </p:spTree>
    <p:extLst>
      <p:ext uri="{BB962C8B-B14F-4D97-AF65-F5344CB8AC3E}">
        <p14:creationId xmlns:p14="http://schemas.microsoft.com/office/powerpoint/2010/main" val="3380458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18C9DAA3-E83F-47B3-83B1-073E099958BF}" type="datetimeFigureOut">
              <a:rPr lang="zh-TW" altLang="en-US" smtClean="0"/>
              <a:t>2026/9/28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4435943-397F-433A-88DB-3B5E48D3B3FA}" type="slidenum">
              <a:rPr lang="zh-TW" altLang="en-US" smtClean="0"/>
              <a:t>‹#›</a:t>
            </a:fld>
            <a:endParaRPr lang="zh-TW" altLang="en-US"/>
          </a:p>
        </p:txBody>
      </p:sp>
    </p:spTree>
    <p:extLst>
      <p:ext uri="{BB962C8B-B14F-4D97-AF65-F5344CB8AC3E}">
        <p14:creationId xmlns:p14="http://schemas.microsoft.com/office/powerpoint/2010/main" val="3207432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18C9DAA3-E83F-47B3-83B1-073E099958BF}" type="datetimeFigureOut">
              <a:rPr lang="zh-TW" altLang="en-US" smtClean="0"/>
              <a:t>2026/9/28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4435943-397F-433A-88DB-3B5E48D3B3FA}" type="slidenum">
              <a:rPr lang="zh-TW" altLang="en-US" smtClean="0"/>
              <a:t>‹#›</a:t>
            </a:fld>
            <a:endParaRPr lang="zh-TW" altLang="en-US"/>
          </a:p>
        </p:txBody>
      </p:sp>
    </p:spTree>
    <p:extLst>
      <p:ext uri="{BB962C8B-B14F-4D97-AF65-F5344CB8AC3E}">
        <p14:creationId xmlns:p14="http://schemas.microsoft.com/office/powerpoint/2010/main" val="2870976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8C9DAA3-E83F-47B3-83B1-073E099958BF}" type="datetimeFigureOut">
              <a:rPr lang="zh-TW" altLang="en-US" smtClean="0"/>
              <a:t>2026/9/28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4435943-397F-433A-88DB-3B5E48D3B3FA}" type="slidenum">
              <a:rPr lang="zh-TW" altLang="en-US" smtClean="0"/>
              <a:t>‹#›</a:t>
            </a:fld>
            <a:endParaRPr lang="zh-TW" altLang="en-US"/>
          </a:p>
        </p:txBody>
      </p:sp>
    </p:spTree>
    <p:extLst>
      <p:ext uri="{BB962C8B-B14F-4D97-AF65-F5344CB8AC3E}">
        <p14:creationId xmlns:p14="http://schemas.microsoft.com/office/powerpoint/2010/main" val="3756428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8C9DAA3-E83F-47B3-83B1-073E099958BF}" type="datetimeFigureOut">
              <a:rPr lang="zh-TW" altLang="en-US" smtClean="0"/>
              <a:t>2026/9/28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4435943-397F-433A-88DB-3B5E48D3B3FA}" type="slidenum">
              <a:rPr lang="zh-TW" altLang="en-US" smtClean="0"/>
              <a:t>‹#›</a:t>
            </a:fld>
            <a:endParaRPr lang="zh-TW" altLang="en-US"/>
          </a:p>
        </p:txBody>
      </p:sp>
    </p:spTree>
    <p:extLst>
      <p:ext uri="{BB962C8B-B14F-4D97-AF65-F5344CB8AC3E}">
        <p14:creationId xmlns:p14="http://schemas.microsoft.com/office/powerpoint/2010/main" val="2150797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C9DAA3-E83F-47B3-83B1-073E099958BF}" type="datetimeFigureOut">
              <a:rPr lang="zh-TW" altLang="en-US" smtClean="0"/>
              <a:t>2026/9/28</a:t>
            </a:fld>
            <a:endParaRPr lang="zh-TW"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435943-397F-433A-88DB-3B5E48D3B3FA}" type="slidenum">
              <a:rPr lang="zh-TW" altLang="en-US" smtClean="0"/>
              <a:t>‹#›</a:t>
            </a:fld>
            <a:endParaRPr lang="zh-TW" altLang="en-US"/>
          </a:p>
        </p:txBody>
      </p:sp>
    </p:spTree>
    <p:extLst>
      <p:ext uri="{BB962C8B-B14F-4D97-AF65-F5344CB8AC3E}">
        <p14:creationId xmlns:p14="http://schemas.microsoft.com/office/powerpoint/2010/main" val="7698138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9.sv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19.sv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21.sv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hyperlink" Target="https://reurl.cc/beymMM" TargetMode="External"/><Relationship Id="rId3" Type="http://schemas.openxmlformats.org/officeDocument/2006/relationships/image" Target="../media/image23.png"/><Relationship Id="rId7" Type="http://schemas.openxmlformats.org/officeDocument/2006/relationships/image" Target="../media/image26.png"/><Relationship Id="rId12" Type="http://schemas.openxmlformats.org/officeDocument/2006/relationships/image" Target="../media/image29.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hyperlink" Target="https://youtu.be/0mviD4iFxhw" TargetMode="External"/><Relationship Id="rId5" Type="http://schemas.openxmlformats.org/officeDocument/2006/relationships/image" Target="../media/image24.png"/><Relationship Id="rId10" Type="http://schemas.openxmlformats.org/officeDocument/2006/relationships/image" Target="../media/image28.png"/><Relationship Id="rId4" Type="http://schemas.openxmlformats.org/officeDocument/2006/relationships/hyperlink" Target="https://reurl.cc/omqYOj" TargetMode="External"/><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svg"/><Relationship Id="rId3" Type="http://schemas.openxmlformats.org/officeDocument/2006/relationships/image" Target="../media/image30.svg"/><Relationship Id="rId7" Type="http://schemas.openxmlformats.org/officeDocument/2006/relationships/image" Target="../media/image34.svg"/><Relationship Id="rId12" Type="http://schemas.openxmlformats.org/officeDocument/2006/relationships/image" Target="../media/image39.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svg"/></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44.emf"/><Relationship Id="rId5" Type="http://schemas.openxmlformats.org/officeDocument/2006/relationships/oleObject" Target="../embeddings/oleObject1.bin"/><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image" Target="../media/image42.png"/><Relationship Id="rId7" Type="http://schemas.openxmlformats.org/officeDocument/2006/relationships/oleObject" Target="../embeddings/oleObject2.bin"/><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49.emf"/><Relationship Id="rId4" Type="http://schemas.openxmlformats.org/officeDocument/2006/relationships/image" Target="../media/image45.png"/><Relationship Id="rId9"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52.png"/><Relationship Id="rId4" Type="http://schemas.openxmlformats.org/officeDocument/2006/relationships/hyperlink" Target="https://sites.google.com/"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2.png"/><Relationship Id="rId7" Type="http://schemas.openxmlformats.org/officeDocument/2006/relationships/image" Target="../media/image40.sv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41.sv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hyperlink" Target="https://www.phys.nthu.edu.tw/~gplab/exp003.html"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reurl.cc/90QW5x" TargetMode="External"/><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hyperlink" Target="https://reurl.cc/OQeRYD" TargetMode="External"/><Relationship Id="rId4" Type="http://schemas.openxmlformats.org/officeDocument/2006/relationships/image" Target="../media/image58.png"/><Relationship Id="rId9"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hyperlink" Target="https://reurl.cc/X2ymeE" TargetMode="External"/><Relationship Id="rId7" Type="http://schemas.openxmlformats.org/officeDocument/2006/relationships/image" Target="../media/image65.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hyperlink" Target="https://reurl.cc/lpA75d" TargetMode="External"/><Relationship Id="rId7" Type="http://schemas.openxmlformats.org/officeDocument/2006/relationships/image" Target="../media/image69.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78.png"/><Relationship Id="rId4" Type="http://schemas.openxmlformats.org/officeDocument/2006/relationships/image" Target="../media/image77.png"/></Relationships>
</file>

<file path=ppt/slides/_rels/slide24.xml.rels><?xml version="1.0" encoding="UTF-8" standalone="yes"?>
<Relationships xmlns="http://schemas.openxmlformats.org/package/2006/relationships"><Relationship Id="rId3" Type="http://schemas.openxmlformats.org/officeDocument/2006/relationships/hyperlink" Target="https://reurl.cc/dpADkV" TargetMode="Externa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hyperlink" Target="https://sites.google.com/view/gifted-and-talented-camp" TargetMode="External"/><Relationship Id="rId7" Type="http://schemas.openxmlformats.org/officeDocument/2006/relationships/image" Target="../media/image83.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86.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hyperlink" Target="https://reurl.cc/Db29Yd" TargetMode="External"/><Relationship Id="rId5" Type="http://schemas.openxmlformats.org/officeDocument/2006/relationships/hyperlink" Target="https://reurl.cc/M2g0Gp" TargetMode="External"/><Relationship Id="rId4" Type="http://schemas.openxmlformats.org/officeDocument/2006/relationships/image" Target="../media/image85.png"/></Relationships>
</file>

<file path=ppt/slides/_rels/slide27.xml.rels><?xml version="1.0" encoding="UTF-8" standalone="yes"?>
<Relationships xmlns="http://schemas.openxmlformats.org/package/2006/relationships"><Relationship Id="rId3" Type="http://schemas.openxmlformats.org/officeDocument/2006/relationships/hyperlink" Target="https://reurl.cc/aXA4rX" TargetMode="External"/><Relationship Id="rId7" Type="http://schemas.openxmlformats.org/officeDocument/2006/relationships/image" Target="../media/image89.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hyperlink" Target="https://sites.google.com/view/qs-kits"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sites.google.com/view/qs-kits" TargetMode="External"/><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90.png"/><Relationship Id="rId4" Type="http://schemas.openxmlformats.org/officeDocument/2006/relationships/image" Target="../media/image87.png"/></Relationships>
</file>

<file path=ppt/slides/_rels/slide29.xml.rels><?xml version="1.0" encoding="UTF-8" standalone="yes"?>
<Relationships xmlns="http://schemas.openxmlformats.org/package/2006/relationships"><Relationship Id="rId3" Type="http://schemas.openxmlformats.org/officeDocument/2006/relationships/hyperlink" Target="https://sites.google.com/view/qs-kits" TargetMode="External"/><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91.png"/><Relationship Id="rId4" Type="http://schemas.openxmlformats.org/officeDocument/2006/relationships/image" Target="../media/image87.png"/></Relationships>
</file>

<file path=ppt/slides/_rels/slide30.xml.rels><?xml version="1.0" encoding="UTF-8" standalone="yes"?>
<Relationships xmlns="http://schemas.openxmlformats.org/package/2006/relationships"><Relationship Id="rId3" Type="http://schemas.openxmlformats.org/officeDocument/2006/relationships/hyperlink" Target="https://reurl.cc/7EmMo1" TargetMode="Externa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5.jpg"/><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圖片 10">
            <a:extLst>
              <a:ext uri="{FF2B5EF4-FFF2-40B4-BE49-F238E27FC236}">
                <a16:creationId xmlns:a16="http://schemas.microsoft.com/office/drawing/2014/main" id="{7CC9BB5B-CD13-39C1-BAA1-2DD4E3B71A62}"/>
              </a:ext>
            </a:extLst>
          </p:cNvPr>
          <p:cNvPicPr>
            <a:picLocks noChangeAspect="1"/>
          </p:cNvPicPr>
          <p:nvPr/>
        </p:nvPicPr>
        <p:blipFill rotWithShape="1">
          <a:blip r:embed="rId2"/>
          <a:srcRect r="10485"/>
          <a:stretch/>
        </p:blipFill>
        <p:spPr>
          <a:xfrm>
            <a:off x="2838293" y="3106301"/>
            <a:ext cx="3252801" cy="1716894"/>
          </a:xfrm>
          <a:prstGeom prst="rect">
            <a:avLst/>
          </a:prstGeom>
        </p:spPr>
      </p:pic>
      <p:pic>
        <p:nvPicPr>
          <p:cNvPr id="16" name="圖片 15" descr="一張含有 樹狀, 水, 戶外, 湖泊 的圖片&#10;&#10;自動產生的描述">
            <a:extLst>
              <a:ext uri="{FF2B5EF4-FFF2-40B4-BE49-F238E27FC236}">
                <a16:creationId xmlns:a16="http://schemas.microsoft.com/office/drawing/2014/main" id="{0D85DC2A-6557-9456-BF7E-887BF8F1D64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9474"/>
          <a:stretch/>
        </p:blipFill>
        <p:spPr>
          <a:xfrm>
            <a:off x="6383338" y="3106301"/>
            <a:ext cx="2760662" cy="1716589"/>
          </a:xfrm>
          <a:prstGeom prst="rect">
            <a:avLst/>
          </a:prstGeom>
        </p:spPr>
      </p:pic>
      <p:pic>
        <p:nvPicPr>
          <p:cNvPr id="3" name="圖片 2" descr="一張含有 戶外, 天空, 樹狀, 水 的圖片&#10;&#10;自動產生的描述">
            <a:extLst>
              <a:ext uri="{FF2B5EF4-FFF2-40B4-BE49-F238E27FC236}">
                <a16:creationId xmlns:a16="http://schemas.microsoft.com/office/drawing/2014/main" id="{C1738143-479A-1F25-85C9-5B9D341777EB}"/>
              </a:ext>
            </a:extLst>
          </p:cNvPr>
          <p:cNvPicPr>
            <a:picLocks noChangeAspect="1"/>
          </p:cNvPicPr>
          <p:nvPr/>
        </p:nvPicPr>
        <p:blipFill rotWithShape="1">
          <a:blip r:embed="rId5">
            <a:extLst>
              <a:ext uri="{28A0092B-C50C-407E-A947-70E740481C1C}">
                <a14:useLocalDpi xmlns:a14="http://schemas.microsoft.com/office/drawing/2010/main" val="0"/>
              </a:ext>
            </a:extLst>
          </a:blip>
          <a:srcRect l="-197" t="28979" r="1" b="12063"/>
          <a:stretch/>
        </p:blipFill>
        <p:spPr>
          <a:xfrm>
            <a:off x="-17966" y="-15041"/>
            <a:ext cx="9161966" cy="3001224"/>
          </a:xfrm>
          <a:prstGeom prst="rect">
            <a:avLst/>
          </a:prstGeom>
        </p:spPr>
      </p:pic>
      <p:sp>
        <p:nvSpPr>
          <p:cNvPr id="18" name="矩形 17">
            <a:extLst>
              <a:ext uri="{FF2B5EF4-FFF2-40B4-BE49-F238E27FC236}">
                <a16:creationId xmlns:a16="http://schemas.microsoft.com/office/drawing/2014/main" id="{4BCEBA97-4814-455F-9249-CC8C6EA92C61}"/>
              </a:ext>
            </a:extLst>
          </p:cNvPr>
          <p:cNvSpPr/>
          <p:nvPr/>
        </p:nvSpPr>
        <p:spPr>
          <a:xfrm>
            <a:off x="0" y="6246796"/>
            <a:ext cx="9144000" cy="611204"/>
          </a:xfrm>
          <a:prstGeom prst="rect">
            <a:avLst/>
          </a:prstGeom>
          <a:solidFill>
            <a:srgbClr val="2733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a:extLst>
              <a:ext uri="{FF2B5EF4-FFF2-40B4-BE49-F238E27FC236}">
                <a16:creationId xmlns:a16="http://schemas.microsoft.com/office/drawing/2014/main" id="{EE0AAFF3-003A-4CB4-9EBF-D0C08792DEBF}"/>
              </a:ext>
            </a:extLst>
          </p:cNvPr>
          <p:cNvSpPr txBox="1"/>
          <p:nvPr/>
        </p:nvSpPr>
        <p:spPr>
          <a:xfrm>
            <a:off x="5366207" y="6321564"/>
            <a:ext cx="3262432" cy="461665"/>
          </a:xfrm>
          <a:prstGeom prst="rect">
            <a:avLst/>
          </a:prstGeom>
          <a:noFill/>
        </p:spPr>
        <p:txBody>
          <a:bodyPr wrap="none" rtlCol="0">
            <a:spAutoFit/>
          </a:bodyPr>
          <a:lstStyle/>
          <a:p>
            <a:r>
              <a:rPr lang="zh-TW" altLang="en-US" sz="2400" b="1" dirty="0">
                <a:solidFill>
                  <a:schemeClr val="bg1"/>
                </a:solidFill>
                <a:latin typeface="微軟正黑體" panose="020B0604030504040204" pitchFamily="34" charset="-120"/>
                <a:ea typeface="微軟正黑體" panose="020B0604030504040204" pitchFamily="34" charset="-120"/>
              </a:rPr>
              <a:t>磁性與能源材料實驗室</a:t>
            </a:r>
          </a:p>
        </p:txBody>
      </p:sp>
      <p:sp>
        <p:nvSpPr>
          <p:cNvPr id="22" name="文字方塊 21">
            <a:extLst>
              <a:ext uri="{FF2B5EF4-FFF2-40B4-BE49-F238E27FC236}">
                <a16:creationId xmlns:a16="http://schemas.microsoft.com/office/drawing/2014/main" id="{1415B659-8FCA-4B96-A30B-74F26B3AC945}"/>
              </a:ext>
            </a:extLst>
          </p:cNvPr>
          <p:cNvSpPr txBox="1"/>
          <p:nvPr/>
        </p:nvSpPr>
        <p:spPr>
          <a:xfrm>
            <a:off x="626934" y="6329486"/>
            <a:ext cx="1919115" cy="461665"/>
          </a:xfrm>
          <a:prstGeom prst="rect">
            <a:avLst/>
          </a:prstGeom>
          <a:noFill/>
        </p:spPr>
        <p:txBody>
          <a:bodyPr wrap="none" rtlCol="0">
            <a:spAutoFit/>
          </a:bodyPr>
          <a:lstStyle/>
          <a:p>
            <a:r>
              <a:rPr lang="en-US" altLang="zh-TW" sz="2400" b="1" dirty="0">
                <a:solidFill>
                  <a:schemeClr val="bg1"/>
                </a:solidFill>
                <a:latin typeface="微軟正黑體" panose="020B0604030504040204" pitchFamily="34" charset="-120"/>
                <a:ea typeface="微軟正黑體" panose="020B0604030504040204" pitchFamily="34" charset="-120"/>
              </a:rPr>
              <a:t>2026/09/29</a:t>
            </a:r>
            <a:endParaRPr lang="zh-TW" altLang="en-US" sz="2400" b="1" dirty="0">
              <a:solidFill>
                <a:schemeClr val="bg1"/>
              </a:solidFill>
              <a:latin typeface="微軟正黑體" panose="020B0604030504040204" pitchFamily="34" charset="-120"/>
              <a:ea typeface="微軟正黑體" panose="020B0604030504040204" pitchFamily="34" charset="-120"/>
            </a:endParaRPr>
          </a:p>
        </p:txBody>
      </p:sp>
      <p:sp>
        <p:nvSpPr>
          <p:cNvPr id="12" name="文字方塊 11">
            <a:extLst>
              <a:ext uri="{FF2B5EF4-FFF2-40B4-BE49-F238E27FC236}">
                <a16:creationId xmlns:a16="http://schemas.microsoft.com/office/drawing/2014/main" id="{B07B02E6-90AF-4C40-950B-DA9CAAF0405F}"/>
              </a:ext>
            </a:extLst>
          </p:cNvPr>
          <p:cNvSpPr txBox="1"/>
          <p:nvPr/>
        </p:nvSpPr>
        <p:spPr>
          <a:xfrm>
            <a:off x="3295142" y="5119345"/>
            <a:ext cx="2339102" cy="830997"/>
          </a:xfrm>
          <a:prstGeom prst="rect">
            <a:avLst/>
          </a:prstGeom>
          <a:noFill/>
        </p:spPr>
        <p:txBody>
          <a:bodyPr wrap="none" rtlCol="0">
            <a:spAutoFit/>
          </a:bodyPr>
          <a:lstStyle/>
          <a:p>
            <a:pPr algn="ctr"/>
            <a:r>
              <a:rPr lang="zh-TW" altLang="en-US" sz="2400" b="1" dirty="0">
                <a:solidFill>
                  <a:schemeClr val="accent1">
                    <a:lumMod val="75000"/>
                  </a:schemeClr>
                </a:solidFill>
                <a:latin typeface="微軟正黑體" panose="020B0604030504040204" pitchFamily="34" charset="-120"/>
                <a:ea typeface="微軟正黑體" panose="020B0604030504040204" pitchFamily="34" charset="-120"/>
              </a:rPr>
              <a:t>中央大學物理系</a:t>
            </a:r>
            <a:endParaRPr lang="en-US" altLang="zh-TW" sz="2400" b="1" dirty="0">
              <a:solidFill>
                <a:schemeClr val="accent1">
                  <a:lumMod val="75000"/>
                </a:schemeClr>
              </a:solidFill>
              <a:latin typeface="微軟正黑體" panose="020B0604030504040204" pitchFamily="34" charset="-120"/>
              <a:ea typeface="微軟正黑體" panose="020B0604030504040204" pitchFamily="34" charset="-120"/>
            </a:endParaRPr>
          </a:p>
          <a:p>
            <a:pPr algn="ctr"/>
            <a:r>
              <a:rPr lang="zh-TW" altLang="en-US" sz="2400" b="1" dirty="0">
                <a:solidFill>
                  <a:schemeClr val="accent1">
                    <a:lumMod val="75000"/>
                  </a:schemeClr>
                </a:solidFill>
                <a:latin typeface="微軟正黑體" panose="020B0604030504040204" pitchFamily="34" charset="-120"/>
                <a:ea typeface="微軟正黑體" panose="020B0604030504040204" pitchFamily="34" charset="-120"/>
              </a:rPr>
              <a:t>楊仲準</a:t>
            </a:r>
          </a:p>
        </p:txBody>
      </p:sp>
      <p:grpSp>
        <p:nvGrpSpPr>
          <p:cNvPr id="8" name="群組 7">
            <a:extLst>
              <a:ext uri="{FF2B5EF4-FFF2-40B4-BE49-F238E27FC236}">
                <a16:creationId xmlns:a16="http://schemas.microsoft.com/office/drawing/2014/main" id="{5E800810-2E48-C007-5E2C-C5C20D85A27C}"/>
              </a:ext>
            </a:extLst>
          </p:cNvPr>
          <p:cNvGrpSpPr/>
          <p:nvPr/>
        </p:nvGrpSpPr>
        <p:grpSpPr>
          <a:xfrm>
            <a:off x="1264041" y="1270777"/>
            <a:ext cx="7035320" cy="823235"/>
            <a:chOff x="551541" y="1071126"/>
            <a:chExt cx="8138895" cy="1356300"/>
          </a:xfrm>
        </p:grpSpPr>
        <p:sp>
          <p:nvSpPr>
            <p:cNvPr id="5" name="文字方塊 4">
              <a:extLst>
                <a:ext uri="{FF2B5EF4-FFF2-40B4-BE49-F238E27FC236}">
                  <a16:creationId xmlns:a16="http://schemas.microsoft.com/office/drawing/2014/main" id="{CA9C94E1-D27E-4669-876D-58ECE72E8C76}"/>
                </a:ext>
              </a:extLst>
            </p:cNvPr>
            <p:cNvSpPr txBox="1"/>
            <p:nvPr/>
          </p:nvSpPr>
          <p:spPr>
            <a:xfrm>
              <a:off x="559321" y="1071126"/>
              <a:ext cx="8131115" cy="707886"/>
            </a:xfrm>
            <a:prstGeom prst="rect">
              <a:avLst/>
            </a:prstGeom>
            <a:noFill/>
          </p:spPr>
          <p:txBody>
            <a:bodyPr wrap="square" rtlCol="0">
              <a:spAutoFit/>
            </a:bodyPr>
            <a:lstStyle/>
            <a:p>
              <a:r>
                <a:rPr lang="zh-TW" altLang="en-US" sz="4000" b="1" dirty="0">
                  <a:solidFill>
                    <a:schemeClr val="bg1">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以</a:t>
              </a:r>
              <a:r>
                <a:rPr lang="en-US" altLang="zh-TW" sz="4000" b="1" dirty="0">
                  <a:solidFill>
                    <a:schemeClr val="bg1">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Vibe Coding</a:t>
              </a:r>
              <a:r>
                <a:rPr lang="zh-TW" altLang="en-US" sz="4000" b="1" dirty="0">
                  <a:solidFill>
                    <a:schemeClr val="bg1">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導入教學實作</a:t>
              </a:r>
            </a:p>
          </p:txBody>
        </p:sp>
        <p:sp>
          <p:nvSpPr>
            <p:cNvPr id="4" name="文字方塊 3">
              <a:extLst>
                <a:ext uri="{FF2B5EF4-FFF2-40B4-BE49-F238E27FC236}">
                  <a16:creationId xmlns:a16="http://schemas.microsoft.com/office/drawing/2014/main" id="{9B0D948C-ACC9-018A-6055-BD9B53C37374}"/>
                </a:ext>
              </a:extLst>
            </p:cNvPr>
            <p:cNvSpPr txBox="1"/>
            <p:nvPr/>
          </p:nvSpPr>
          <p:spPr>
            <a:xfrm>
              <a:off x="551541" y="1103987"/>
              <a:ext cx="8131115" cy="1323439"/>
            </a:xfrm>
            <a:prstGeom prst="rect">
              <a:avLst/>
            </a:prstGeom>
            <a:noFill/>
          </p:spPr>
          <p:txBody>
            <a:bodyPr wrap="square" rtlCol="0">
              <a:spAutoFit/>
            </a:bodyPr>
            <a:lstStyle/>
            <a:p>
              <a:r>
                <a:rPr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以</a:t>
              </a:r>
              <a:r>
                <a:rPr lang="en-US" altLang="zh-TW"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Vibe Coding</a:t>
              </a:r>
              <a:r>
                <a:rPr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導入教學實作</a:t>
              </a:r>
            </a:p>
          </p:txBody>
        </p:sp>
      </p:grpSp>
      <p:pic>
        <p:nvPicPr>
          <p:cNvPr id="20" name="圖片 19" descr="一張含有 戶外, 樹狀, 道路, 一年生植物 的圖片&#10;&#10;自動產生的描述">
            <a:extLst>
              <a:ext uri="{FF2B5EF4-FFF2-40B4-BE49-F238E27FC236}">
                <a16:creationId xmlns:a16="http://schemas.microsoft.com/office/drawing/2014/main" id="{7433A73E-E256-707B-B45F-1279823AB3DF}"/>
              </a:ext>
            </a:extLst>
          </p:cNvPr>
          <p:cNvPicPr>
            <a:picLocks noChangeAspect="1"/>
          </p:cNvPicPr>
          <p:nvPr/>
        </p:nvPicPr>
        <p:blipFill rotWithShape="1">
          <a:blip r:embed="rId6">
            <a:extLst>
              <a:ext uri="{28A0092B-C50C-407E-A947-70E740481C1C}">
                <a14:useLocalDpi xmlns:a14="http://schemas.microsoft.com/office/drawing/2010/main" val="0"/>
              </a:ext>
            </a:extLst>
          </a:blip>
          <a:srcRect r="15923"/>
          <a:stretch/>
        </p:blipFill>
        <p:spPr>
          <a:xfrm>
            <a:off x="-17966" y="3106301"/>
            <a:ext cx="2564015" cy="1716589"/>
          </a:xfrm>
          <a:prstGeom prst="rect">
            <a:avLst/>
          </a:prstGeom>
        </p:spPr>
      </p:pic>
      <p:pic>
        <p:nvPicPr>
          <p:cNvPr id="23" name="圖片 22" descr="一張含有 符號, 標誌, 象徵物, 圖形 的圖片&#10;&#10;自動產生的描述">
            <a:extLst>
              <a:ext uri="{FF2B5EF4-FFF2-40B4-BE49-F238E27FC236}">
                <a16:creationId xmlns:a16="http://schemas.microsoft.com/office/drawing/2014/main" id="{8E6137ED-A057-544C-D035-971BE3ACFD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9958" y="6321565"/>
            <a:ext cx="540157" cy="461665"/>
          </a:xfrm>
          <a:prstGeom prst="rect">
            <a:avLst/>
          </a:prstGeom>
        </p:spPr>
      </p:pic>
      <p:pic>
        <p:nvPicPr>
          <p:cNvPr id="30" name="圖片 29" descr="The image depicts a vibrant red, flame-like emblem with a prominent black dot at its center, featuring a pointed arrow shape.&#10;&#10;AI 產生的內容可能不正確。">
            <a:extLst>
              <a:ext uri="{FF2B5EF4-FFF2-40B4-BE49-F238E27FC236}">
                <a16:creationId xmlns:a16="http://schemas.microsoft.com/office/drawing/2014/main" id="{D6B98802-562F-86C1-D663-C821D134A3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57410" y="6277193"/>
            <a:ext cx="540157" cy="540157"/>
          </a:xfrm>
          <a:prstGeom prst="rect">
            <a:avLst/>
          </a:prstGeom>
        </p:spPr>
      </p:pic>
    </p:spTree>
    <p:extLst>
      <p:ext uri="{BB962C8B-B14F-4D97-AF65-F5344CB8AC3E}">
        <p14:creationId xmlns:p14="http://schemas.microsoft.com/office/powerpoint/2010/main" val="4081785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矩形: 圓角 190">
            <a:extLst>
              <a:ext uri="{FF2B5EF4-FFF2-40B4-BE49-F238E27FC236}">
                <a16:creationId xmlns:a16="http://schemas.microsoft.com/office/drawing/2014/main" id="{1784F4AC-1547-4524-85AC-EB3A0D9BA099}"/>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63A92D99-BB83-41AA-8669-917BFF95891F}"/>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48B77F91-C53D-4527-B9DA-A7D16BE06727}"/>
              </a:ext>
            </a:extLst>
          </p:cNvPr>
          <p:cNvSpPr txBox="1"/>
          <p:nvPr/>
        </p:nvSpPr>
        <p:spPr>
          <a:xfrm>
            <a:off x="3758026" y="88445"/>
            <a:ext cx="1653017" cy="584775"/>
          </a:xfrm>
          <a:prstGeom prst="rect">
            <a:avLst/>
          </a:prstGeom>
          <a:noFill/>
        </p:spPr>
        <p:txBody>
          <a:bodyPr wrap="none" rtlCol="0">
            <a:spAutoFit/>
          </a:bodyPr>
          <a:lstStyle/>
          <a:p>
            <a:r>
              <a:rPr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Outline</a:t>
            </a:r>
            <a:endPar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nvGrpSpPr>
          <p:cNvPr id="54" name="群組 53">
            <a:extLst>
              <a:ext uri="{FF2B5EF4-FFF2-40B4-BE49-F238E27FC236}">
                <a16:creationId xmlns:a16="http://schemas.microsoft.com/office/drawing/2014/main" id="{B7F5AB0D-2DDA-36AD-A1CF-5BCA77CAF508}"/>
              </a:ext>
            </a:extLst>
          </p:cNvPr>
          <p:cNvGrpSpPr/>
          <p:nvPr/>
        </p:nvGrpSpPr>
        <p:grpSpPr>
          <a:xfrm>
            <a:off x="570205" y="1311096"/>
            <a:ext cx="4072775" cy="914400"/>
            <a:chOff x="1232314" y="1277810"/>
            <a:chExt cx="4072775" cy="914400"/>
          </a:xfrm>
        </p:grpSpPr>
        <p:sp>
          <p:nvSpPr>
            <p:cNvPr id="2" name="文字方塊 1">
              <a:extLst>
                <a:ext uri="{FF2B5EF4-FFF2-40B4-BE49-F238E27FC236}">
                  <a16:creationId xmlns:a16="http://schemas.microsoft.com/office/drawing/2014/main" id="{A4E3AA69-6546-C450-31CD-9F3959C535D6}"/>
                </a:ext>
              </a:extLst>
            </p:cNvPr>
            <p:cNvSpPr txBox="1"/>
            <p:nvPr/>
          </p:nvSpPr>
          <p:spPr>
            <a:xfrm>
              <a:off x="2057624" y="1439854"/>
              <a:ext cx="3247465" cy="523220"/>
            </a:xfrm>
            <a:prstGeom prst="rect">
              <a:avLst/>
            </a:prstGeom>
            <a:noFill/>
          </p:spPr>
          <p:txBody>
            <a:bodyPr wrap="square" rtlCol="0">
              <a:spAutoFit/>
            </a:bodyPr>
            <a:lstStyle/>
            <a:p>
              <a:r>
                <a:rPr lang="zh-TW" altLang="en-US" sz="2800" b="1"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什麼是</a:t>
              </a:r>
              <a:r>
                <a:rPr lang="en-US" altLang="zh-TW" sz="2800" b="1"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Vibe Coding</a:t>
              </a:r>
              <a:endParaRPr lang="zh-TW" altLang="en-US" sz="2800" b="1"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nvGrpSpPr>
            <p:cNvPr id="27" name="群組 26">
              <a:extLst>
                <a:ext uri="{FF2B5EF4-FFF2-40B4-BE49-F238E27FC236}">
                  <a16:creationId xmlns:a16="http://schemas.microsoft.com/office/drawing/2014/main" id="{BDE4FE68-39D9-C75F-D37C-2D5753D8EE88}"/>
                </a:ext>
              </a:extLst>
            </p:cNvPr>
            <p:cNvGrpSpPr/>
            <p:nvPr/>
          </p:nvGrpSpPr>
          <p:grpSpPr>
            <a:xfrm>
              <a:off x="1232314" y="1277810"/>
              <a:ext cx="914400" cy="914400"/>
              <a:chOff x="720000" y="1890030"/>
              <a:chExt cx="914400" cy="914400"/>
            </a:xfrm>
          </p:grpSpPr>
          <p:pic>
            <p:nvPicPr>
              <p:cNvPr id="24" name="圖形 23" descr="筆記型電腦 以實心填滿">
                <a:extLst>
                  <a:ext uri="{FF2B5EF4-FFF2-40B4-BE49-F238E27FC236}">
                    <a16:creationId xmlns:a16="http://schemas.microsoft.com/office/drawing/2014/main" id="{0808F712-B288-66A3-D1D7-CE35D0E871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0000" y="1890030"/>
                <a:ext cx="914400" cy="914400"/>
              </a:xfrm>
              <a:prstGeom prst="rect">
                <a:avLst/>
              </a:prstGeom>
            </p:spPr>
          </p:pic>
          <p:pic>
            <p:nvPicPr>
              <p:cNvPr id="26" name="圖形 25" descr="摩斯碼 以實心填滿">
                <a:extLst>
                  <a:ext uri="{FF2B5EF4-FFF2-40B4-BE49-F238E27FC236}">
                    <a16:creationId xmlns:a16="http://schemas.microsoft.com/office/drawing/2014/main" id="{E9E3A752-57C8-B7C5-298C-AD6B3FCB2D4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3300" y="2054779"/>
                <a:ext cx="478710" cy="478710"/>
              </a:xfrm>
              <a:prstGeom prst="rect">
                <a:avLst/>
              </a:prstGeom>
            </p:spPr>
          </p:pic>
        </p:grpSp>
      </p:grpSp>
      <p:grpSp>
        <p:nvGrpSpPr>
          <p:cNvPr id="56" name="群組 55">
            <a:extLst>
              <a:ext uri="{FF2B5EF4-FFF2-40B4-BE49-F238E27FC236}">
                <a16:creationId xmlns:a16="http://schemas.microsoft.com/office/drawing/2014/main" id="{78CDD270-713D-D147-8837-C621733E3CB0}"/>
              </a:ext>
            </a:extLst>
          </p:cNvPr>
          <p:cNvGrpSpPr/>
          <p:nvPr/>
        </p:nvGrpSpPr>
        <p:grpSpPr>
          <a:xfrm>
            <a:off x="1395515" y="2654113"/>
            <a:ext cx="6042476" cy="1138633"/>
            <a:chOff x="558113" y="3626285"/>
            <a:chExt cx="5195311" cy="1138633"/>
          </a:xfrm>
        </p:grpSpPr>
        <p:pic>
          <p:nvPicPr>
            <p:cNvPr id="43" name="圖形 42" descr="處理器 以實心填滿">
              <a:extLst>
                <a:ext uri="{FF2B5EF4-FFF2-40B4-BE49-F238E27FC236}">
                  <a16:creationId xmlns:a16="http://schemas.microsoft.com/office/drawing/2014/main" id="{27A13CFC-40E3-D05C-132C-F3210355BEE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8113" y="3626285"/>
              <a:ext cx="914400" cy="914400"/>
            </a:xfrm>
            <a:prstGeom prst="rect">
              <a:avLst/>
            </a:prstGeom>
          </p:spPr>
        </p:pic>
        <p:sp>
          <p:nvSpPr>
            <p:cNvPr id="52" name="文字方塊 51">
              <a:extLst>
                <a:ext uri="{FF2B5EF4-FFF2-40B4-BE49-F238E27FC236}">
                  <a16:creationId xmlns:a16="http://schemas.microsoft.com/office/drawing/2014/main" id="{556BC4A3-11E9-1F2B-20F9-D0BF435BE0F5}"/>
                </a:ext>
              </a:extLst>
            </p:cNvPr>
            <p:cNvSpPr txBox="1"/>
            <p:nvPr/>
          </p:nvSpPr>
          <p:spPr>
            <a:xfrm>
              <a:off x="1405613" y="3810811"/>
              <a:ext cx="4347811" cy="954107"/>
            </a:xfrm>
            <a:prstGeom prst="rect">
              <a:avLst/>
            </a:prstGeom>
            <a:noFill/>
          </p:spPr>
          <p:txBody>
            <a:bodyPr wrap="square" rtlCol="0">
              <a:spAutoFit/>
            </a:bodyPr>
            <a:lstStyle/>
            <a:p>
              <a:r>
                <a:rPr lang="en-US" altLang="zh-TW" sz="2800" b="1" dirty="0">
                  <a:solidFill>
                    <a:srgbClr val="7BB21B"/>
                  </a:solidFill>
                  <a:latin typeface="Times New Roman" panose="02020603050405020304" pitchFamily="18" charset="0"/>
                  <a:ea typeface="微軟正黑體" panose="020B0604030504040204" pitchFamily="34" charset="-120"/>
                  <a:cs typeface="Times New Roman" panose="02020603050405020304" pitchFamily="18" charset="0"/>
                </a:rPr>
                <a:t>Vibe Coding</a:t>
              </a:r>
              <a:r>
                <a:rPr lang="zh-TW" altLang="en-US" sz="2800" b="1" dirty="0">
                  <a:solidFill>
                    <a:srgbClr val="7BB21B"/>
                  </a:solidFill>
                  <a:latin typeface="Times New Roman" panose="02020603050405020304" pitchFamily="18" charset="0"/>
                  <a:ea typeface="微軟正黑體" panose="020B0604030504040204" pitchFamily="34" charset="-120"/>
                  <a:cs typeface="Times New Roman" panose="02020603050405020304" pitchFamily="18" charset="0"/>
                </a:rPr>
                <a:t>使用與軟硬體配合</a:t>
              </a:r>
              <a:endParaRPr lang="en-US" altLang="zh-TW" sz="2800" b="1" dirty="0">
                <a:solidFill>
                  <a:srgbClr val="7BB21B"/>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grpSp>
        <p:nvGrpSpPr>
          <p:cNvPr id="57" name="群組 56">
            <a:extLst>
              <a:ext uri="{FF2B5EF4-FFF2-40B4-BE49-F238E27FC236}">
                <a16:creationId xmlns:a16="http://schemas.microsoft.com/office/drawing/2014/main" id="{0FD7E675-47F9-7CE3-398C-61D30735CEF8}"/>
              </a:ext>
            </a:extLst>
          </p:cNvPr>
          <p:cNvGrpSpPr/>
          <p:nvPr/>
        </p:nvGrpSpPr>
        <p:grpSpPr>
          <a:xfrm>
            <a:off x="3413226" y="5440877"/>
            <a:ext cx="5043758" cy="565237"/>
            <a:chOff x="527496" y="4861577"/>
            <a:chExt cx="5043758" cy="565237"/>
          </a:xfrm>
        </p:grpSpPr>
        <p:grpSp>
          <p:nvGrpSpPr>
            <p:cNvPr id="50" name="群組 49">
              <a:extLst>
                <a:ext uri="{FF2B5EF4-FFF2-40B4-BE49-F238E27FC236}">
                  <a16:creationId xmlns:a16="http://schemas.microsoft.com/office/drawing/2014/main" id="{C42FD326-E7F1-262A-B1BA-9362DC6A86A2}"/>
                </a:ext>
              </a:extLst>
            </p:cNvPr>
            <p:cNvGrpSpPr/>
            <p:nvPr/>
          </p:nvGrpSpPr>
          <p:grpSpPr>
            <a:xfrm>
              <a:off x="527496" y="4907822"/>
              <a:ext cx="1162018" cy="518992"/>
              <a:chOff x="5757953" y="864987"/>
              <a:chExt cx="2076418" cy="927390"/>
            </a:xfrm>
          </p:grpSpPr>
          <p:pic>
            <p:nvPicPr>
              <p:cNvPr id="41" name="圖形 40" descr="女性尼安德塔人 以實心填滿">
                <a:extLst>
                  <a:ext uri="{FF2B5EF4-FFF2-40B4-BE49-F238E27FC236}">
                    <a16:creationId xmlns:a16="http://schemas.microsoft.com/office/drawing/2014/main" id="{FE0ADBD8-98E2-15D7-E641-F77818E12B3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57953" y="877977"/>
                <a:ext cx="914400" cy="914400"/>
              </a:xfrm>
              <a:prstGeom prst="rect">
                <a:avLst/>
              </a:prstGeom>
            </p:spPr>
          </p:pic>
          <p:grpSp>
            <p:nvGrpSpPr>
              <p:cNvPr id="49" name="群組 48">
                <a:extLst>
                  <a:ext uri="{FF2B5EF4-FFF2-40B4-BE49-F238E27FC236}">
                    <a16:creationId xmlns:a16="http://schemas.microsoft.com/office/drawing/2014/main" id="{38951EF2-FD66-3E67-5FA5-51EC9FE76AD7}"/>
                  </a:ext>
                </a:extLst>
              </p:cNvPr>
              <p:cNvGrpSpPr/>
              <p:nvPr/>
            </p:nvGrpSpPr>
            <p:grpSpPr>
              <a:xfrm>
                <a:off x="6546411" y="864987"/>
                <a:ext cx="1287960" cy="914400"/>
                <a:chOff x="6546411" y="864987"/>
                <a:chExt cx="1287960" cy="914400"/>
              </a:xfrm>
            </p:grpSpPr>
            <p:pic>
              <p:nvPicPr>
                <p:cNvPr id="47" name="圖形 46" descr="女太空人 以實心填滿">
                  <a:extLst>
                    <a:ext uri="{FF2B5EF4-FFF2-40B4-BE49-F238E27FC236}">
                      <a16:creationId xmlns:a16="http://schemas.microsoft.com/office/drawing/2014/main" id="{E5CBC3DC-4C5F-6C42-1425-A1265D91848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919971" y="864987"/>
                  <a:ext cx="914400" cy="914400"/>
                </a:xfrm>
                <a:prstGeom prst="rect">
                  <a:avLst/>
                </a:prstGeom>
              </p:spPr>
            </p:pic>
            <p:sp>
              <p:nvSpPr>
                <p:cNvPr id="48" name="箭號: 向右 47">
                  <a:extLst>
                    <a:ext uri="{FF2B5EF4-FFF2-40B4-BE49-F238E27FC236}">
                      <a16:creationId xmlns:a16="http://schemas.microsoft.com/office/drawing/2014/main" id="{24D3A403-C878-301B-F716-1B64955F3195}"/>
                    </a:ext>
                  </a:extLst>
                </p:cNvPr>
                <p:cNvSpPr/>
                <p:nvPr/>
              </p:nvSpPr>
              <p:spPr>
                <a:xfrm>
                  <a:off x="6546411" y="1210235"/>
                  <a:ext cx="431459" cy="342900"/>
                </a:xfrm>
                <a:prstGeom prst="rightArrow">
                  <a:avLst/>
                </a:prstGeom>
                <a:solidFill>
                  <a:srgbClr val="814F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sp>
          <p:nvSpPr>
            <p:cNvPr id="53" name="文字方塊 52">
              <a:extLst>
                <a:ext uri="{FF2B5EF4-FFF2-40B4-BE49-F238E27FC236}">
                  <a16:creationId xmlns:a16="http://schemas.microsoft.com/office/drawing/2014/main" id="{983A0B38-DEDD-7A04-2312-196A3518D819}"/>
                </a:ext>
              </a:extLst>
            </p:cNvPr>
            <p:cNvSpPr txBox="1"/>
            <p:nvPr/>
          </p:nvSpPr>
          <p:spPr>
            <a:xfrm>
              <a:off x="1651436" y="4861577"/>
              <a:ext cx="3919818" cy="523220"/>
            </a:xfrm>
            <a:prstGeom prst="rect">
              <a:avLst/>
            </a:prstGeom>
            <a:noFill/>
          </p:spPr>
          <p:txBody>
            <a:bodyPr wrap="square" rtlCol="0">
              <a:spAutoFit/>
            </a:bodyPr>
            <a:lstStyle/>
            <a:p>
              <a:r>
                <a:rPr lang="en-US" altLang="zh-TW" sz="2800" b="1" dirty="0">
                  <a:solidFill>
                    <a:srgbClr val="814F7E"/>
                  </a:solidFill>
                  <a:latin typeface="Times New Roman" panose="02020603050405020304" pitchFamily="18" charset="0"/>
                  <a:ea typeface="微軟正黑體" panose="020B0604030504040204" pitchFamily="34" charset="-120"/>
                  <a:cs typeface="Times New Roman" panose="02020603050405020304" pitchFamily="18" charset="0"/>
                </a:rPr>
                <a:t>Vibe Coding</a:t>
              </a:r>
              <a:r>
                <a:rPr lang="zh-TW" altLang="en-US" sz="2800" b="1" dirty="0">
                  <a:solidFill>
                    <a:srgbClr val="814F7E"/>
                  </a:solidFill>
                  <a:latin typeface="Times New Roman" panose="02020603050405020304" pitchFamily="18" charset="0"/>
                  <a:ea typeface="微軟正黑體" panose="020B0604030504040204" pitchFamily="34" charset="-120"/>
                  <a:cs typeface="Times New Roman" panose="02020603050405020304" pitchFamily="18" charset="0"/>
                </a:rPr>
                <a:t>的實務範例</a:t>
              </a:r>
            </a:p>
          </p:txBody>
        </p:sp>
      </p:grpSp>
      <p:grpSp>
        <p:nvGrpSpPr>
          <p:cNvPr id="61" name="群組 60">
            <a:extLst>
              <a:ext uri="{FF2B5EF4-FFF2-40B4-BE49-F238E27FC236}">
                <a16:creationId xmlns:a16="http://schemas.microsoft.com/office/drawing/2014/main" id="{2315685B-F8E2-8F8D-D140-EFA1A10E9D7C}"/>
              </a:ext>
            </a:extLst>
          </p:cNvPr>
          <p:cNvGrpSpPr/>
          <p:nvPr/>
        </p:nvGrpSpPr>
        <p:grpSpPr>
          <a:xfrm>
            <a:off x="2586353" y="3957044"/>
            <a:ext cx="3971293" cy="914400"/>
            <a:chOff x="2843626" y="4507344"/>
            <a:chExt cx="3971293" cy="914400"/>
          </a:xfrm>
        </p:grpSpPr>
        <p:pic>
          <p:nvPicPr>
            <p:cNvPr id="59" name="圖形 58" descr="網際網路 以實心填滿">
              <a:extLst>
                <a:ext uri="{FF2B5EF4-FFF2-40B4-BE49-F238E27FC236}">
                  <a16:creationId xmlns:a16="http://schemas.microsoft.com/office/drawing/2014/main" id="{99CDEBC4-2C4F-0D30-240B-08B3F138557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843626" y="4507344"/>
              <a:ext cx="914400" cy="914400"/>
            </a:xfrm>
            <a:prstGeom prst="rect">
              <a:avLst/>
            </a:prstGeom>
          </p:spPr>
        </p:pic>
        <p:sp>
          <p:nvSpPr>
            <p:cNvPr id="60" name="文字方塊 59">
              <a:extLst>
                <a:ext uri="{FF2B5EF4-FFF2-40B4-BE49-F238E27FC236}">
                  <a16:creationId xmlns:a16="http://schemas.microsoft.com/office/drawing/2014/main" id="{87D910D6-3CFF-E13F-805D-9CE6DA260066}"/>
                </a:ext>
              </a:extLst>
            </p:cNvPr>
            <p:cNvSpPr txBox="1"/>
            <p:nvPr/>
          </p:nvSpPr>
          <p:spPr>
            <a:xfrm>
              <a:off x="3723243" y="4677306"/>
              <a:ext cx="3091676" cy="523220"/>
            </a:xfrm>
            <a:prstGeom prst="rect">
              <a:avLst/>
            </a:prstGeom>
            <a:noFill/>
          </p:spPr>
          <p:txBody>
            <a:bodyPr wrap="square" rtlCol="0">
              <a:spAutoFit/>
            </a:bodyPr>
            <a:lstStyle/>
            <a:p>
              <a:r>
                <a:rPr lang="zh-TW" altLang="en-US" sz="2800" b="1" dirty="0">
                  <a:solidFill>
                    <a:srgbClr val="F17C3F"/>
                  </a:solidFill>
                  <a:latin typeface="Times New Roman" panose="02020603050405020304" pitchFamily="18" charset="0"/>
                  <a:ea typeface="微軟正黑體" panose="020B0604030504040204" pitchFamily="34" charset="-120"/>
                  <a:cs typeface="Times New Roman" panose="02020603050405020304" pitchFamily="18" charset="0"/>
                </a:rPr>
                <a:t>與</a:t>
              </a:r>
              <a:r>
                <a:rPr lang="en-US" altLang="zh-TW" sz="2800" b="1" dirty="0">
                  <a:solidFill>
                    <a:srgbClr val="F17C3F"/>
                  </a:solidFill>
                  <a:latin typeface="Times New Roman" panose="02020603050405020304" pitchFamily="18" charset="0"/>
                  <a:ea typeface="微軟正黑體" panose="020B0604030504040204" pitchFamily="34" charset="-120"/>
                  <a:cs typeface="Times New Roman" panose="02020603050405020304" pitchFamily="18" charset="0"/>
                </a:rPr>
                <a:t>Google Site</a:t>
              </a:r>
              <a:r>
                <a:rPr lang="zh-TW" altLang="en-US" sz="2800" b="1" dirty="0">
                  <a:solidFill>
                    <a:srgbClr val="F17C3F"/>
                  </a:solidFill>
                  <a:latin typeface="Times New Roman" panose="02020603050405020304" pitchFamily="18" charset="0"/>
                  <a:ea typeface="微軟正黑體" panose="020B0604030504040204" pitchFamily="34" charset="-120"/>
                  <a:cs typeface="Times New Roman" panose="02020603050405020304" pitchFamily="18" charset="0"/>
                </a:rPr>
                <a:t>協作</a:t>
              </a:r>
            </a:p>
          </p:txBody>
        </p:sp>
      </p:grpSp>
    </p:spTree>
    <p:extLst>
      <p:ext uri="{BB962C8B-B14F-4D97-AF65-F5344CB8AC3E}">
        <p14:creationId xmlns:p14="http://schemas.microsoft.com/office/powerpoint/2010/main" val="97957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wipe(left)">
                                      <p:cBhvr>
                                        <p:cTn id="17" dur="500"/>
                                        <p:tgtEl>
                                          <p:spTgt spid="6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left)">
                                      <p:cBhvr>
                                        <p:cTn id="2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一張含有 樹, 室外, 天空, 草 的圖片&#10;&#10;自動產生的描述">
            <a:extLst>
              <a:ext uri="{FF2B5EF4-FFF2-40B4-BE49-F238E27FC236}">
                <a16:creationId xmlns:a16="http://schemas.microsoft.com/office/drawing/2014/main" id="{A65C9CB8-06BB-F5EA-B855-245F872EB1AE}"/>
              </a:ext>
            </a:extLst>
          </p:cNvPr>
          <p:cNvPicPr>
            <a:picLocks noChangeAspect="1"/>
          </p:cNvPicPr>
          <p:nvPr/>
        </p:nvPicPr>
        <p:blipFill rotWithShape="1">
          <a:blip r:embed="rId2">
            <a:extLst>
              <a:ext uri="{28A0092B-C50C-407E-A947-70E740481C1C}">
                <a14:useLocalDpi xmlns:a14="http://schemas.microsoft.com/office/drawing/2010/main" val="0"/>
              </a:ext>
            </a:extLst>
          </a:blip>
          <a:srcRect l="32011" r="3339"/>
          <a:stretch/>
        </p:blipFill>
        <p:spPr>
          <a:xfrm>
            <a:off x="-10637" y="0"/>
            <a:ext cx="2913321" cy="6858000"/>
          </a:xfrm>
          <a:prstGeom prst="rect">
            <a:avLst/>
          </a:prstGeom>
        </p:spPr>
      </p:pic>
      <p:pic>
        <p:nvPicPr>
          <p:cNvPr id="10" name="圖片 7">
            <a:extLst>
              <a:ext uri="{FF2B5EF4-FFF2-40B4-BE49-F238E27FC236}">
                <a16:creationId xmlns:a16="http://schemas.microsoft.com/office/drawing/2014/main" id="{68C7F198-0D0F-930C-47A8-091937F5330E}"/>
              </a:ext>
            </a:extLst>
          </p:cNvPr>
          <p:cNvPicPr>
            <a:picLocks noChangeAspect="1"/>
          </p:cNvPicPr>
          <p:nvPr/>
        </p:nvPicPr>
        <p:blipFill rotWithShape="1">
          <a:blip r:embed="rId3"/>
          <a:srcRect l="452" r="-1" b="-1"/>
          <a:stretch/>
        </p:blipFill>
        <p:spPr>
          <a:xfrm>
            <a:off x="8068958" y="189336"/>
            <a:ext cx="713536" cy="683647"/>
          </a:xfrm>
          <a:prstGeom prst="rect">
            <a:avLst/>
          </a:prstGeom>
        </p:spPr>
      </p:pic>
      <p:pic>
        <p:nvPicPr>
          <p:cNvPr id="11" name="圖片 10">
            <a:extLst>
              <a:ext uri="{FF2B5EF4-FFF2-40B4-BE49-F238E27FC236}">
                <a16:creationId xmlns:a16="http://schemas.microsoft.com/office/drawing/2014/main" id="{341DC638-4AF4-2138-D922-5BB37CDED1A0}"/>
              </a:ext>
            </a:extLst>
          </p:cNvPr>
          <p:cNvPicPr>
            <a:picLocks/>
          </p:cNvPicPr>
          <p:nvPr/>
        </p:nvPicPr>
        <p:blipFill rotWithShape="1">
          <a:blip r:embed="rId4"/>
          <a:srcRect l="301" t="10785"/>
          <a:stretch/>
        </p:blipFill>
        <p:spPr>
          <a:xfrm>
            <a:off x="2902684" y="1010670"/>
            <a:ext cx="6241316" cy="67838"/>
          </a:xfrm>
          <a:prstGeom prst="rect">
            <a:avLst/>
          </a:prstGeom>
        </p:spPr>
      </p:pic>
      <p:grpSp>
        <p:nvGrpSpPr>
          <p:cNvPr id="6" name="群組 5">
            <a:extLst>
              <a:ext uri="{FF2B5EF4-FFF2-40B4-BE49-F238E27FC236}">
                <a16:creationId xmlns:a16="http://schemas.microsoft.com/office/drawing/2014/main" id="{105CD2C5-D7A2-1949-DC37-E9E4301A792B}"/>
              </a:ext>
            </a:extLst>
          </p:cNvPr>
          <p:cNvGrpSpPr/>
          <p:nvPr/>
        </p:nvGrpSpPr>
        <p:grpSpPr>
          <a:xfrm>
            <a:off x="4086611" y="3305529"/>
            <a:ext cx="4072775" cy="914400"/>
            <a:chOff x="1232314" y="1277810"/>
            <a:chExt cx="4072775" cy="914400"/>
          </a:xfrm>
        </p:grpSpPr>
        <p:sp>
          <p:nvSpPr>
            <p:cNvPr id="8" name="文字方塊 7">
              <a:extLst>
                <a:ext uri="{FF2B5EF4-FFF2-40B4-BE49-F238E27FC236}">
                  <a16:creationId xmlns:a16="http://schemas.microsoft.com/office/drawing/2014/main" id="{F8F10BF2-EC65-7756-6C8D-D29420C4EE24}"/>
                </a:ext>
              </a:extLst>
            </p:cNvPr>
            <p:cNvSpPr txBox="1"/>
            <p:nvPr/>
          </p:nvSpPr>
          <p:spPr>
            <a:xfrm>
              <a:off x="2057624" y="1439854"/>
              <a:ext cx="3247465" cy="523220"/>
            </a:xfrm>
            <a:prstGeom prst="rect">
              <a:avLst/>
            </a:prstGeom>
            <a:noFill/>
          </p:spPr>
          <p:txBody>
            <a:bodyPr wrap="square" rtlCol="0">
              <a:spAutoFit/>
            </a:bodyPr>
            <a:lstStyle/>
            <a:p>
              <a:r>
                <a:rPr lang="zh-TW" altLang="en-US" sz="2800" b="1"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什麼是</a:t>
              </a:r>
              <a:r>
                <a:rPr lang="en-US" altLang="zh-TW" sz="2800" b="1"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Vibe Coding</a:t>
              </a:r>
              <a:endParaRPr lang="zh-TW" altLang="en-US" sz="2800" b="1"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nvGrpSpPr>
            <p:cNvPr id="26" name="群組 25">
              <a:extLst>
                <a:ext uri="{FF2B5EF4-FFF2-40B4-BE49-F238E27FC236}">
                  <a16:creationId xmlns:a16="http://schemas.microsoft.com/office/drawing/2014/main" id="{9362D83F-A1A5-417B-CF90-4B892D188C20}"/>
                </a:ext>
              </a:extLst>
            </p:cNvPr>
            <p:cNvGrpSpPr/>
            <p:nvPr/>
          </p:nvGrpSpPr>
          <p:grpSpPr>
            <a:xfrm>
              <a:off x="1232314" y="1277810"/>
              <a:ext cx="914400" cy="914400"/>
              <a:chOff x="720000" y="1890030"/>
              <a:chExt cx="914400" cy="914400"/>
            </a:xfrm>
          </p:grpSpPr>
          <p:pic>
            <p:nvPicPr>
              <p:cNvPr id="27" name="圖形 26" descr="筆記型電腦 以實心填滿">
                <a:extLst>
                  <a:ext uri="{FF2B5EF4-FFF2-40B4-BE49-F238E27FC236}">
                    <a16:creationId xmlns:a16="http://schemas.microsoft.com/office/drawing/2014/main" id="{5529690F-7281-2402-35F0-AD2A680963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0000" y="1890030"/>
                <a:ext cx="914400" cy="914400"/>
              </a:xfrm>
              <a:prstGeom prst="rect">
                <a:avLst/>
              </a:prstGeom>
            </p:spPr>
          </p:pic>
          <p:pic>
            <p:nvPicPr>
              <p:cNvPr id="28" name="圖形 27" descr="摩斯碼 以實心填滿">
                <a:extLst>
                  <a:ext uri="{FF2B5EF4-FFF2-40B4-BE49-F238E27FC236}">
                    <a16:creationId xmlns:a16="http://schemas.microsoft.com/office/drawing/2014/main" id="{C177BC08-2B69-AD35-6548-BB12F4AF5E5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3300" y="2054779"/>
                <a:ext cx="478710" cy="478710"/>
              </a:xfrm>
              <a:prstGeom prst="rect">
                <a:avLst/>
              </a:prstGeom>
            </p:spPr>
          </p:pic>
        </p:grpSp>
      </p:grpSp>
    </p:spTree>
    <p:extLst>
      <p:ext uri="{BB962C8B-B14F-4D97-AF65-F5344CB8AC3E}">
        <p14:creationId xmlns:p14="http://schemas.microsoft.com/office/powerpoint/2010/main" val="489243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E2538-22B0-452B-B0DB-1C635E5FC1CD}"/>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9177824A-72AB-352E-6C13-F6A20662D4D1}"/>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7B4770AD-C8A3-BF4A-4A56-9D44534FE7CC}"/>
              </a:ext>
            </a:extLst>
          </p:cNvPr>
          <p:cNvPicPr>
            <a:picLocks noChangeAspect="1"/>
          </p:cNvPicPr>
          <p:nvPr/>
        </p:nvPicPr>
        <p:blipFill rotWithShape="1">
          <a:blip r:embed="rId4"/>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3B91D55C-314F-461B-BA76-DD9D3B162139}"/>
              </a:ext>
            </a:extLst>
          </p:cNvPr>
          <p:cNvSpPr txBox="1"/>
          <p:nvPr/>
        </p:nvSpPr>
        <p:spPr>
          <a:xfrm>
            <a:off x="2655367" y="88445"/>
            <a:ext cx="3857146" cy="584775"/>
          </a:xfrm>
          <a:prstGeom prst="rect">
            <a:avLst/>
          </a:prstGeom>
          <a:noFill/>
        </p:spPr>
        <p:txBody>
          <a:bodyPr wrap="none" rtlCol="0">
            <a:spAutoFit/>
          </a:bodyPr>
          <a:lstStyle/>
          <a:p>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什麼是</a:t>
            </a:r>
            <a:r>
              <a:rPr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Vibe Coding</a:t>
            </a:r>
          </a:p>
        </p:txBody>
      </p:sp>
      <p:pic>
        <p:nvPicPr>
          <p:cNvPr id="3" name="Google I_O 2026 keynote in 35 minutes (1080p60fps)_Cut">
            <a:hlinkClick r:id="" action="ppaction://media"/>
            <a:extLst>
              <a:ext uri="{FF2B5EF4-FFF2-40B4-BE49-F238E27FC236}">
                <a16:creationId xmlns:a16="http://schemas.microsoft.com/office/drawing/2014/main" id="{6DB226DA-26F0-A4FB-3683-C9450DEEE77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191028"/>
            <a:ext cx="9144000" cy="5143500"/>
          </a:xfrm>
          <a:prstGeom prst="rect">
            <a:avLst/>
          </a:prstGeom>
        </p:spPr>
      </p:pic>
    </p:spTree>
    <p:extLst>
      <p:ext uri="{BB962C8B-B14F-4D97-AF65-F5344CB8AC3E}">
        <p14:creationId xmlns:p14="http://schemas.microsoft.com/office/powerpoint/2010/main" val="3037841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29160-AB01-FDEE-A4C8-C49B8860B18B}"/>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AB7AA318-2EE8-986E-F22C-FCE7B4ED9BBE}"/>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6FA94FCD-C6D0-B3F9-E6D8-8A18B3A7C517}"/>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5B3B8229-564C-09BC-C2F6-AAEC4B31361E}"/>
              </a:ext>
            </a:extLst>
          </p:cNvPr>
          <p:cNvSpPr txBox="1"/>
          <p:nvPr/>
        </p:nvSpPr>
        <p:spPr>
          <a:xfrm>
            <a:off x="2655367" y="88445"/>
            <a:ext cx="3857146" cy="584775"/>
          </a:xfrm>
          <a:prstGeom prst="rect">
            <a:avLst/>
          </a:prstGeom>
          <a:noFill/>
        </p:spPr>
        <p:txBody>
          <a:bodyPr wrap="none" rtlCol="0">
            <a:spAutoFit/>
          </a:bodyPr>
          <a:lstStyle/>
          <a:p>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什麼是</a:t>
            </a:r>
            <a:r>
              <a:rPr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Vibe Coding</a:t>
            </a:r>
          </a:p>
        </p:txBody>
      </p:sp>
      <p:grpSp>
        <p:nvGrpSpPr>
          <p:cNvPr id="11" name="群組 10">
            <a:extLst>
              <a:ext uri="{FF2B5EF4-FFF2-40B4-BE49-F238E27FC236}">
                <a16:creationId xmlns:a16="http://schemas.microsoft.com/office/drawing/2014/main" id="{DFB09F37-0E37-9B26-4244-F4C5F837564D}"/>
              </a:ext>
            </a:extLst>
          </p:cNvPr>
          <p:cNvGrpSpPr/>
          <p:nvPr/>
        </p:nvGrpSpPr>
        <p:grpSpPr>
          <a:xfrm>
            <a:off x="1329968" y="895096"/>
            <a:ext cx="6502948" cy="914400"/>
            <a:chOff x="926555" y="895096"/>
            <a:chExt cx="6502948" cy="914400"/>
          </a:xfrm>
        </p:grpSpPr>
        <p:sp>
          <p:nvSpPr>
            <p:cNvPr id="2" name="文字方塊 1">
              <a:extLst>
                <a:ext uri="{FF2B5EF4-FFF2-40B4-BE49-F238E27FC236}">
                  <a16:creationId xmlns:a16="http://schemas.microsoft.com/office/drawing/2014/main" id="{12122599-5139-92C1-2FAF-5C107194FABE}"/>
                </a:ext>
              </a:extLst>
            </p:cNvPr>
            <p:cNvSpPr txBox="1"/>
            <p:nvPr/>
          </p:nvSpPr>
          <p:spPr>
            <a:xfrm>
              <a:off x="1751865" y="1057140"/>
              <a:ext cx="5677638" cy="523220"/>
            </a:xfrm>
            <a:prstGeom prst="rect">
              <a:avLst/>
            </a:prstGeom>
            <a:noFill/>
          </p:spPr>
          <p:txBody>
            <a:bodyPr wrap="square" rtlCol="0">
              <a:spAutoFit/>
            </a:bodyPr>
            <a:lstStyle/>
            <a:p>
              <a:r>
                <a:rPr lang="en-US" altLang="zh-TW" sz="2800" b="1"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Vibe Coding</a:t>
              </a:r>
              <a:r>
                <a:rPr lang="zh-TW" altLang="en-US" sz="2800" b="1"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：人下指令，邊寫邊試</a:t>
              </a:r>
            </a:p>
          </p:txBody>
        </p:sp>
        <p:grpSp>
          <p:nvGrpSpPr>
            <p:cNvPr id="27" name="群組 26">
              <a:extLst>
                <a:ext uri="{FF2B5EF4-FFF2-40B4-BE49-F238E27FC236}">
                  <a16:creationId xmlns:a16="http://schemas.microsoft.com/office/drawing/2014/main" id="{DA755899-5FCC-3245-D56E-A40B1E3B81E6}"/>
                </a:ext>
              </a:extLst>
            </p:cNvPr>
            <p:cNvGrpSpPr/>
            <p:nvPr/>
          </p:nvGrpSpPr>
          <p:grpSpPr>
            <a:xfrm>
              <a:off x="926555" y="895096"/>
              <a:ext cx="914400" cy="914400"/>
              <a:chOff x="720000" y="1890030"/>
              <a:chExt cx="914400" cy="914400"/>
            </a:xfrm>
          </p:grpSpPr>
          <p:pic>
            <p:nvPicPr>
              <p:cNvPr id="24" name="圖形 23" descr="筆記型電腦 以實心填滿">
                <a:extLst>
                  <a:ext uri="{FF2B5EF4-FFF2-40B4-BE49-F238E27FC236}">
                    <a16:creationId xmlns:a16="http://schemas.microsoft.com/office/drawing/2014/main" id="{688CD327-4433-E19B-65F7-B26B7F1BC46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0000" y="1890030"/>
                <a:ext cx="914400" cy="914400"/>
              </a:xfrm>
              <a:prstGeom prst="rect">
                <a:avLst/>
              </a:prstGeom>
            </p:spPr>
          </p:pic>
          <p:pic>
            <p:nvPicPr>
              <p:cNvPr id="26" name="圖形 25" descr="摩斯碼 以實心填滿">
                <a:extLst>
                  <a:ext uri="{FF2B5EF4-FFF2-40B4-BE49-F238E27FC236}">
                    <a16:creationId xmlns:a16="http://schemas.microsoft.com/office/drawing/2014/main" id="{AAE13A67-D78A-5E37-C5F9-6B0389E6C72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3300" y="2054779"/>
                <a:ext cx="478710" cy="478710"/>
              </a:xfrm>
              <a:prstGeom prst="rect">
                <a:avLst/>
              </a:prstGeom>
            </p:spPr>
          </p:pic>
        </p:grpSp>
      </p:grpSp>
      <p:sp>
        <p:nvSpPr>
          <p:cNvPr id="4" name="文字方塊 3">
            <a:extLst>
              <a:ext uri="{FF2B5EF4-FFF2-40B4-BE49-F238E27FC236}">
                <a16:creationId xmlns:a16="http://schemas.microsoft.com/office/drawing/2014/main" id="{0AA1E87E-4C84-1ECE-BF9D-DC001498ECC4}"/>
              </a:ext>
            </a:extLst>
          </p:cNvPr>
          <p:cNvSpPr txBox="1"/>
          <p:nvPr/>
        </p:nvSpPr>
        <p:spPr>
          <a:xfrm>
            <a:off x="1106503" y="2023841"/>
            <a:ext cx="7888069" cy="3970318"/>
          </a:xfrm>
          <a:prstGeom prst="rect">
            <a:avLst/>
          </a:prstGeom>
          <a:noFill/>
        </p:spPr>
        <p:txBody>
          <a:bodyPr wrap="square">
            <a:spAutoFit/>
          </a:bodyPr>
          <a:lstStyle/>
          <a:p>
            <a:r>
              <a:rPr lang="zh-TW" altLang="en-US" sz="2400" b="1" u="none" strike="noStrike" dirty="0">
                <a:solidFill>
                  <a:srgbClr val="F17C3F"/>
                </a:solidFill>
                <a:effectLst/>
                <a:latin typeface="微軟正黑體" panose="020B0604030504040204" pitchFamily="34" charset="-120"/>
                <a:ea typeface="微軟正黑體" panose="020B0604030504040204" pitchFamily="34" charset="-120"/>
                <a:cs typeface="Times New Roman" panose="02020603050405020304" pitchFamily="18" charset="0"/>
              </a:rPr>
              <a:t>運作方式： </a:t>
            </a:r>
            <a:endParaRPr lang="en-US" altLang="zh-TW" sz="2400" b="1" u="none" strike="noStrike" dirty="0">
              <a:solidFill>
                <a:srgbClr val="F17C3F"/>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r>
              <a:rPr lang="en-US" altLang="zh-TW" sz="2000" b="1" u="none" strike="noStrike" dirty="0">
                <a:solidFill>
                  <a:srgbClr val="F17C3F"/>
                </a:solidFill>
                <a:effectLst/>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2000" b="1" u="none" strike="noStrike" dirty="0">
                <a:solidFill>
                  <a:srgbClr val="F17C3F"/>
                </a:solidFill>
                <a:effectLst/>
                <a:latin typeface="微軟正黑體" panose="020B0604030504040204" pitchFamily="34" charset="-120"/>
                <a:ea typeface="微軟正黑體" panose="020B0604030504040204" pitchFamily="34" charset="-120"/>
                <a:cs typeface="Times New Roman" panose="02020603050405020304" pitchFamily="18" charset="0"/>
              </a:rPr>
              <a:t>用口語、直覺或隨興的靈感（</a:t>
            </a:r>
            <a:r>
              <a:rPr lang="en-US" altLang="zh-TW" sz="2000" b="1" u="none" strike="noStrike" dirty="0">
                <a:solidFill>
                  <a:srgbClr val="F17C3F"/>
                </a:solidFill>
                <a:effectLst/>
                <a:latin typeface="微軟正黑體" panose="020B0604030504040204" pitchFamily="34" charset="-120"/>
                <a:ea typeface="微軟正黑體" panose="020B0604030504040204" pitchFamily="34" charset="-120"/>
                <a:cs typeface="Times New Roman" panose="02020603050405020304" pitchFamily="18" charset="0"/>
              </a:rPr>
              <a:t>Vibe</a:t>
            </a:r>
            <a:r>
              <a:rPr lang="zh-TW" altLang="en-US" sz="2000" b="1" u="none" strike="noStrike" dirty="0">
                <a:solidFill>
                  <a:srgbClr val="F17C3F"/>
                </a:solidFill>
                <a:effectLst/>
                <a:latin typeface="微軟正黑體" panose="020B0604030504040204" pitchFamily="34" charset="-120"/>
                <a:ea typeface="微軟正黑體" panose="020B0604030504040204" pitchFamily="34" charset="-120"/>
                <a:cs typeface="Times New Roman" panose="02020603050405020304" pitchFamily="18" charset="0"/>
              </a:rPr>
              <a:t>）告訴 </a:t>
            </a:r>
            <a:r>
              <a:rPr lang="en-US" altLang="zh-TW" sz="2000" b="1" u="none" strike="noStrike" dirty="0">
                <a:solidFill>
                  <a:srgbClr val="F17C3F"/>
                </a:solidFill>
                <a:effectLst/>
                <a:latin typeface="微軟正黑體" panose="020B0604030504040204" pitchFamily="34" charset="-120"/>
                <a:ea typeface="微軟正黑體" panose="020B0604030504040204" pitchFamily="34" charset="-120"/>
                <a:cs typeface="Times New Roman" panose="02020603050405020304" pitchFamily="18" charset="0"/>
              </a:rPr>
              <a:t>AI </a:t>
            </a:r>
            <a:r>
              <a:rPr lang="zh-TW" altLang="en-US" sz="2000" b="1" u="none" strike="noStrike" dirty="0">
                <a:solidFill>
                  <a:srgbClr val="F17C3F"/>
                </a:solidFill>
                <a:effectLst/>
                <a:latin typeface="微軟正黑體" panose="020B0604030504040204" pitchFamily="34" charset="-120"/>
                <a:ea typeface="微軟正黑體" panose="020B0604030504040204" pitchFamily="34" charset="-120"/>
                <a:cs typeface="Times New Roman" panose="02020603050405020304" pitchFamily="18" charset="0"/>
              </a:rPr>
              <a:t>需求。</a:t>
            </a:r>
            <a:r>
              <a:rPr lang="en-US" altLang="zh-TW" sz="2000" b="1" u="none" strike="noStrike" dirty="0">
                <a:solidFill>
                  <a:srgbClr val="F17C3F"/>
                </a:solidFill>
                <a:effectLst/>
                <a:latin typeface="微軟正黑體" panose="020B0604030504040204" pitchFamily="34" charset="-120"/>
                <a:ea typeface="微軟正黑體" panose="020B0604030504040204" pitchFamily="34" charset="-120"/>
                <a:cs typeface="Times New Roman" panose="02020603050405020304" pitchFamily="18" charset="0"/>
              </a:rPr>
              <a:t>AI </a:t>
            </a:r>
            <a:r>
              <a:rPr lang="zh-TW" altLang="en-US" sz="2000" b="1" u="none" strike="noStrike" dirty="0">
                <a:solidFill>
                  <a:srgbClr val="F17C3F"/>
                </a:solidFill>
                <a:effectLst/>
                <a:latin typeface="微軟正黑體" panose="020B0604030504040204" pitchFamily="34" charset="-120"/>
                <a:ea typeface="微軟正黑體" panose="020B0604030504040204" pitchFamily="34" charset="-120"/>
                <a:cs typeface="Times New Roman" panose="02020603050405020304" pitchFamily="18" charset="0"/>
              </a:rPr>
              <a:t>生成一段程式碼，你直接複製貼上或丟進編輯器測試。</a:t>
            </a:r>
            <a:endParaRPr lang="en-US" altLang="zh-TW" sz="2000" b="1" u="none" strike="noStrike" dirty="0">
              <a:solidFill>
                <a:srgbClr val="F17C3F"/>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endParaRPr lang="en-US" altLang="zh-TW" sz="2000" b="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sz="2400" b="1" u="none" strike="noStrike" dirty="0">
                <a:solidFill>
                  <a:srgbClr val="7BB21B"/>
                </a:solidFill>
                <a:effectLst/>
                <a:latin typeface="微軟正黑體" panose="020B0604030504040204" pitchFamily="34" charset="-120"/>
                <a:ea typeface="微軟正黑體" panose="020B0604030504040204" pitchFamily="34" charset="-120"/>
                <a:cs typeface="Times New Roman" panose="02020603050405020304" pitchFamily="18" charset="0"/>
              </a:rPr>
              <a:t>人類角色： </a:t>
            </a:r>
            <a:endParaRPr lang="en-US" altLang="zh-TW" sz="2400" b="1" u="none" strike="noStrike" dirty="0">
              <a:solidFill>
                <a:srgbClr val="7BB21B"/>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r>
              <a:rPr lang="en-US" altLang="zh-TW" sz="2000" b="1" u="none" strike="noStrike" dirty="0">
                <a:solidFill>
                  <a:srgbClr val="7BB21B"/>
                </a:solidFill>
                <a:effectLst/>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2000" b="1" u="none" strike="noStrike" dirty="0">
                <a:solidFill>
                  <a:srgbClr val="7BB21B"/>
                </a:solidFill>
                <a:effectLst/>
                <a:latin typeface="微軟正黑體" panose="020B0604030504040204" pitchFamily="34" charset="-120"/>
                <a:ea typeface="微軟正黑體" panose="020B0604030504040204" pitchFamily="34" charset="-120"/>
                <a:cs typeface="Times New Roman" panose="02020603050405020304" pitchFamily="18" charset="0"/>
              </a:rPr>
              <a:t>像在跟 </a:t>
            </a:r>
            <a:r>
              <a:rPr lang="en-US" altLang="zh-TW" sz="2000" b="1" u="none" strike="noStrike" dirty="0">
                <a:solidFill>
                  <a:srgbClr val="7BB21B"/>
                </a:solidFill>
                <a:effectLst/>
                <a:latin typeface="微軟正黑體" panose="020B0604030504040204" pitchFamily="34" charset="-120"/>
                <a:ea typeface="微軟正黑體" panose="020B0604030504040204" pitchFamily="34" charset="-120"/>
                <a:cs typeface="Times New Roman" panose="02020603050405020304" pitchFamily="18" charset="0"/>
              </a:rPr>
              <a:t>AI </a:t>
            </a:r>
            <a:r>
              <a:rPr lang="zh-TW" altLang="en-US" sz="2000" b="1" u="none" strike="noStrike" dirty="0">
                <a:solidFill>
                  <a:srgbClr val="7BB21B"/>
                </a:solidFill>
                <a:effectLst/>
                <a:latin typeface="微軟正黑體" panose="020B0604030504040204" pitchFamily="34" charset="-120"/>
                <a:ea typeface="微軟正黑體" panose="020B0604030504040204" pitchFamily="34" charset="-120"/>
                <a:cs typeface="Times New Roman" panose="02020603050405020304" pitchFamily="18" charset="0"/>
              </a:rPr>
              <a:t>交筆友。通常只看結果，遇到 </a:t>
            </a:r>
            <a:r>
              <a:rPr lang="en-US" altLang="zh-TW" sz="2000" b="1" u="none" strike="noStrike" dirty="0">
                <a:solidFill>
                  <a:srgbClr val="7BB21B"/>
                </a:solidFill>
                <a:effectLst/>
                <a:latin typeface="微軟正黑體" panose="020B0604030504040204" pitchFamily="34" charset="-120"/>
                <a:ea typeface="微軟正黑體" panose="020B0604030504040204" pitchFamily="34" charset="-120"/>
                <a:cs typeface="Times New Roman" panose="02020603050405020304" pitchFamily="18" charset="0"/>
              </a:rPr>
              <a:t>Bug </a:t>
            </a:r>
            <a:r>
              <a:rPr lang="zh-TW" altLang="en-US" sz="2000" b="1" u="none" strike="noStrike" dirty="0">
                <a:solidFill>
                  <a:srgbClr val="7BB21B"/>
                </a:solidFill>
                <a:effectLst/>
                <a:latin typeface="微軟正黑體" panose="020B0604030504040204" pitchFamily="34" charset="-120"/>
                <a:ea typeface="微軟正黑體" panose="020B0604030504040204" pitchFamily="34" charset="-120"/>
                <a:cs typeface="Times New Roman" panose="02020603050405020304" pitchFamily="18" charset="0"/>
              </a:rPr>
              <a:t>就把報錯貼回去讓 </a:t>
            </a:r>
            <a:r>
              <a:rPr lang="en-US" altLang="zh-TW" sz="2000" b="1" u="none" strike="noStrike" dirty="0">
                <a:solidFill>
                  <a:srgbClr val="7BB21B"/>
                </a:solidFill>
                <a:effectLst/>
                <a:latin typeface="微軟正黑體" panose="020B0604030504040204" pitchFamily="34" charset="-120"/>
                <a:ea typeface="微軟正黑體" panose="020B0604030504040204" pitchFamily="34" charset="-120"/>
                <a:cs typeface="Times New Roman" panose="02020603050405020304" pitchFamily="18" charset="0"/>
              </a:rPr>
              <a:t>AI </a:t>
            </a:r>
            <a:r>
              <a:rPr lang="zh-TW" altLang="en-US" sz="2000" b="1" u="none" strike="noStrike" dirty="0">
                <a:solidFill>
                  <a:srgbClr val="7BB21B"/>
                </a:solidFill>
                <a:effectLst/>
                <a:latin typeface="微軟正黑體" panose="020B0604030504040204" pitchFamily="34" charset="-120"/>
                <a:ea typeface="微軟正黑體" panose="020B0604030504040204" pitchFamily="34" charset="-120"/>
                <a:cs typeface="Times New Roman" panose="02020603050405020304" pitchFamily="18" charset="0"/>
              </a:rPr>
              <a:t>修正，一切講求「能跑就好」。</a:t>
            </a:r>
            <a:endParaRPr lang="en-US" altLang="zh-TW" sz="2000" b="1" u="none" strike="noStrike" dirty="0">
              <a:solidFill>
                <a:srgbClr val="7BB21B"/>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endParaRPr lang="en-US" altLang="zh-TW" sz="2000" b="1" u="none" strike="noStrike" dirty="0">
              <a:solidFill>
                <a:srgbClr val="814E7E"/>
              </a:solidFill>
              <a:effectLst/>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sz="2400" b="1" u="none" strike="noStrike" dirty="0">
                <a:solidFill>
                  <a:srgbClr val="814E7E"/>
                </a:solidFill>
                <a:effectLst/>
                <a:latin typeface="微軟正黑體" panose="020B0604030504040204" pitchFamily="34" charset="-120"/>
                <a:ea typeface="微軟正黑體" panose="020B0604030504040204" pitchFamily="34" charset="-120"/>
                <a:cs typeface="Times New Roman" panose="02020603050405020304" pitchFamily="18" charset="0"/>
              </a:rPr>
              <a:t>優缺點： </a:t>
            </a:r>
            <a:endParaRPr lang="en-US" altLang="zh-TW" sz="2400" b="1" u="none" strike="noStrike" dirty="0">
              <a:solidFill>
                <a:srgbClr val="814E7E"/>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r>
              <a:rPr lang="zh-TW" altLang="en-US" sz="2000" b="1" u="none" strike="noStrike" dirty="0">
                <a:solidFill>
                  <a:srgbClr val="814E7E"/>
                </a:solidFill>
                <a:effectLst/>
                <a:latin typeface="微軟正黑體" panose="020B0604030504040204" pitchFamily="34" charset="-120"/>
                <a:ea typeface="微軟正黑體" panose="020B0604030504040204" pitchFamily="34" charset="-120"/>
                <a:cs typeface="Times New Roman" panose="02020603050405020304" pitchFamily="18" charset="0"/>
              </a:rPr>
              <a:t>        啟動極快、開發門檻低，非常適合做 </a:t>
            </a:r>
            <a:r>
              <a:rPr lang="en-US" altLang="zh-TW" sz="2000" b="1" u="none" strike="noStrike" dirty="0">
                <a:solidFill>
                  <a:srgbClr val="814E7E"/>
                </a:solidFill>
                <a:effectLst/>
                <a:latin typeface="微軟正黑體" panose="020B0604030504040204" pitchFamily="34" charset="-120"/>
                <a:ea typeface="微軟正黑體" panose="020B0604030504040204" pitchFamily="34" charset="-120"/>
                <a:cs typeface="Times New Roman" panose="02020603050405020304" pitchFamily="18" charset="0"/>
              </a:rPr>
              <a:t>Demo</a:t>
            </a:r>
            <a:r>
              <a:rPr lang="zh-TW" altLang="en-US" sz="2000" b="1" u="none" strike="noStrike" dirty="0">
                <a:solidFill>
                  <a:srgbClr val="814E7E"/>
                </a:solidFill>
                <a:effectLst/>
                <a:latin typeface="微軟正黑體" panose="020B0604030504040204" pitchFamily="34" charset="-120"/>
                <a:ea typeface="微軟正黑體" panose="020B0604030504040204" pitchFamily="34" charset="-120"/>
                <a:cs typeface="Times New Roman" panose="02020603050405020304" pitchFamily="18" charset="0"/>
              </a:rPr>
              <a:t>、週末 </a:t>
            </a:r>
            <a:r>
              <a:rPr lang="en-US" altLang="zh-TW" sz="2000" b="1" u="none" strike="noStrike" dirty="0">
                <a:solidFill>
                  <a:srgbClr val="814E7E"/>
                </a:solidFill>
                <a:effectLst/>
                <a:latin typeface="微軟正黑體" panose="020B0604030504040204" pitchFamily="34" charset="-120"/>
                <a:ea typeface="微軟正黑體" panose="020B0604030504040204" pitchFamily="34" charset="-120"/>
                <a:cs typeface="Times New Roman" panose="02020603050405020304" pitchFamily="18" charset="0"/>
              </a:rPr>
              <a:t>Side Project </a:t>
            </a:r>
            <a:r>
              <a:rPr lang="zh-TW" altLang="en-US" sz="2000" b="1" u="none" strike="noStrike" dirty="0">
                <a:solidFill>
                  <a:srgbClr val="814E7E"/>
                </a:solidFill>
                <a:effectLst/>
                <a:latin typeface="微軟正黑體" panose="020B0604030504040204" pitchFamily="34" charset="-120"/>
                <a:ea typeface="微軟正黑體" panose="020B0604030504040204" pitchFamily="34" charset="-120"/>
                <a:cs typeface="Times New Roman" panose="02020603050405020304" pitchFamily="18" charset="0"/>
              </a:rPr>
              <a:t>或驗證想法。但缺乏架構、程式碼不一致，</a:t>
            </a:r>
            <a:r>
              <a:rPr lang="en-US" altLang="zh-TW" sz="2000" b="1" u="none" strike="noStrike" dirty="0">
                <a:solidFill>
                  <a:srgbClr val="814E7E"/>
                </a:solidFill>
                <a:effectLst/>
                <a:latin typeface="微軟正黑體" panose="020B0604030504040204" pitchFamily="34" charset="-120"/>
                <a:ea typeface="微軟正黑體" panose="020B0604030504040204" pitchFamily="34" charset="-120"/>
                <a:cs typeface="Times New Roman" panose="02020603050405020304" pitchFamily="18" charset="0"/>
              </a:rPr>
              <a:t>SOP</a:t>
            </a:r>
            <a:r>
              <a:rPr lang="zh-TW" altLang="en-US" sz="2000" b="1" u="none" strike="noStrike" dirty="0">
                <a:solidFill>
                  <a:srgbClr val="814E7E"/>
                </a:solidFill>
                <a:effectLst/>
                <a:latin typeface="微軟正黑體" panose="020B0604030504040204" pitchFamily="34" charset="-120"/>
                <a:ea typeface="微軟正黑體" panose="020B0604030504040204" pitchFamily="34" charset="-120"/>
                <a:cs typeface="Times New Roman" panose="02020603050405020304" pitchFamily="18" charset="0"/>
              </a:rPr>
              <a:t>難以傳承並用於長期維護，或用於正式產品。</a:t>
            </a:r>
            <a:endParaRPr lang="zh-TW" altLang="en-US" sz="2000" b="1" dirty="0">
              <a:solidFill>
                <a:srgbClr val="814E7E"/>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pic>
        <p:nvPicPr>
          <p:cNvPr id="10" name="圖形 9" descr="冥想 以實心填滿">
            <a:extLst>
              <a:ext uri="{FF2B5EF4-FFF2-40B4-BE49-F238E27FC236}">
                <a16:creationId xmlns:a16="http://schemas.microsoft.com/office/drawing/2014/main" id="{94EABCC2-B4B8-08CD-ED53-96990A337A6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2103" y="3119722"/>
            <a:ext cx="914400" cy="914400"/>
          </a:xfrm>
          <a:prstGeom prst="rect">
            <a:avLst/>
          </a:prstGeom>
        </p:spPr>
      </p:pic>
      <p:pic>
        <p:nvPicPr>
          <p:cNvPr id="21" name="圖形 20" descr="簽名 以實心填滿">
            <a:extLst>
              <a:ext uri="{FF2B5EF4-FFF2-40B4-BE49-F238E27FC236}">
                <a16:creationId xmlns:a16="http://schemas.microsoft.com/office/drawing/2014/main" id="{3415C738-A461-02B4-30A9-61CFF248859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3871" y="1993472"/>
            <a:ext cx="670865" cy="670865"/>
          </a:xfrm>
          <a:prstGeom prst="rect">
            <a:avLst/>
          </a:prstGeom>
        </p:spPr>
      </p:pic>
      <p:pic>
        <p:nvPicPr>
          <p:cNvPr id="23" name="圖形 22" descr="煙火 以實心填滿">
            <a:extLst>
              <a:ext uri="{FF2B5EF4-FFF2-40B4-BE49-F238E27FC236}">
                <a16:creationId xmlns:a16="http://schemas.microsoft.com/office/drawing/2014/main" id="{D5A94AC6-19E7-B682-009F-31F8A5DF4AD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3871" y="4506701"/>
            <a:ext cx="674853" cy="674853"/>
          </a:xfrm>
          <a:prstGeom prst="rect">
            <a:avLst/>
          </a:prstGeom>
        </p:spPr>
      </p:pic>
    </p:spTree>
    <p:extLst>
      <p:ext uri="{BB962C8B-B14F-4D97-AF65-F5344CB8AC3E}">
        <p14:creationId xmlns:p14="http://schemas.microsoft.com/office/powerpoint/2010/main" val="2847760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3C28F-FBCF-8B57-02D3-9E98628DAE23}"/>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EDF2D829-A8DB-CAC9-451F-C04808367765}"/>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22458455-0BC6-4DCA-5CD1-1C24125319DA}"/>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E8D3D72C-3E93-B9D0-A6C6-747506AE2193}"/>
              </a:ext>
            </a:extLst>
          </p:cNvPr>
          <p:cNvSpPr txBox="1"/>
          <p:nvPr/>
        </p:nvSpPr>
        <p:spPr>
          <a:xfrm>
            <a:off x="2655367" y="88445"/>
            <a:ext cx="3857146" cy="584775"/>
          </a:xfrm>
          <a:prstGeom prst="rect">
            <a:avLst/>
          </a:prstGeom>
          <a:noFill/>
        </p:spPr>
        <p:txBody>
          <a:bodyPr wrap="none" rtlCol="0">
            <a:spAutoFit/>
          </a:bodyPr>
          <a:lstStyle/>
          <a:p>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什麼是</a:t>
            </a:r>
            <a:r>
              <a:rPr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Vibe Coding</a:t>
            </a:r>
          </a:p>
        </p:txBody>
      </p:sp>
      <p:grpSp>
        <p:nvGrpSpPr>
          <p:cNvPr id="3" name="群組 2">
            <a:extLst>
              <a:ext uri="{FF2B5EF4-FFF2-40B4-BE49-F238E27FC236}">
                <a16:creationId xmlns:a16="http://schemas.microsoft.com/office/drawing/2014/main" id="{0EC4A385-6A9B-EB1E-AB72-6E528CC33ECA}"/>
              </a:ext>
            </a:extLst>
          </p:cNvPr>
          <p:cNvGrpSpPr/>
          <p:nvPr/>
        </p:nvGrpSpPr>
        <p:grpSpPr>
          <a:xfrm>
            <a:off x="595415" y="1025914"/>
            <a:ext cx="7953170" cy="624816"/>
            <a:chOff x="595415" y="4058225"/>
            <a:chExt cx="7953170" cy="624816"/>
          </a:xfrm>
        </p:grpSpPr>
        <p:grpSp>
          <p:nvGrpSpPr>
            <p:cNvPr id="5" name="群組 4">
              <a:extLst>
                <a:ext uri="{FF2B5EF4-FFF2-40B4-BE49-F238E27FC236}">
                  <a16:creationId xmlns:a16="http://schemas.microsoft.com/office/drawing/2014/main" id="{E9CA84B4-A909-B506-E11D-FB14640F02B9}"/>
                </a:ext>
              </a:extLst>
            </p:cNvPr>
            <p:cNvGrpSpPr/>
            <p:nvPr/>
          </p:nvGrpSpPr>
          <p:grpSpPr>
            <a:xfrm>
              <a:off x="595415" y="4058225"/>
              <a:ext cx="1091679" cy="624816"/>
              <a:chOff x="3758453" y="1784909"/>
              <a:chExt cx="1597641" cy="914400"/>
            </a:xfrm>
            <a:solidFill>
              <a:srgbClr val="F17C3F"/>
            </a:solidFill>
          </p:grpSpPr>
          <p:pic>
            <p:nvPicPr>
              <p:cNvPr id="6" name="圖形 5" descr="男工程師 以實心填滿">
                <a:extLst>
                  <a:ext uri="{FF2B5EF4-FFF2-40B4-BE49-F238E27FC236}">
                    <a16:creationId xmlns:a16="http://schemas.microsoft.com/office/drawing/2014/main" id="{5272423B-22D1-B0D9-0A9D-17C2AAF456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58453" y="1784909"/>
                <a:ext cx="914400" cy="914400"/>
              </a:xfrm>
              <a:prstGeom prst="rect">
                <a:avLst/>
              </a:prstGeom>
            </p:spPr>
          </p:pic>
          <p:pic>
            <p:nvPicPr>
              <p:cNvPr id="8" name="圖形 7" descr="女工程師 以實心填滿">
                <a:extLst>
                  <a:ext uri="{FF2B5EF4-FFF2-40B4-BE49-F238E27FC236}">
                    <a16:creationId xmlns:a16="http://schemas.microsoft.com/office/drawing/2014/main" id="{E4BB508A-487F-3A52-E445-044B8B5226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41694" y="1784909"/>
                <a:ext cx="914400" cy="914400"/>
              </a:xfrm>
              <a:prstGeom prst="rect">
                <a:avLst/>
              </a:prstGeom>
            </p:spPr>
          </p:pic>
        </p:grpSp>
        <p:sp>
          <p:nvSpPr>
            <p:cNvPr id="9" name="文字方塊 8">
              <a:extLst>
                <a:ext uri="{FF2B5EF4-FFF2-40B4-BE49-F238E27FC236}">
                  <a16:creationId xmlns:a16="http://schemas.microsoft.com/office/drawing/2014/main" id="{61DA5192-8A6C-F707-C3C2-CF8795B0AEB9}"/>
                </a:ext>
              </a:extLst>
            </p:cNvPr>
            <p:cNvSpPr txBox="1"/>
            <p:nvPr/>
          </p:nvSpPr>
          <p:spPr>
            <a:xfrm>
              <a:off x="1597415" y="4109023"/>
              <a:ext cx="6951170" cy="523220"/>
            </a:xfrm>
            <a:prstGeom prst="rect">
              <a:avLst/>
            </a:prstGeom>
            <a:noFill/>
          </p:spPr>
          <p:txBody>
            <a:bodyPr wrap="square" rtlCol="0">
              <a:spAutoFit/>
            </a:bodyPr>
            <a:lstStyle/>
            <a:p>
              <a:r>
                <a:rPr lang="en-US" altLang="zh-TW" sz="2800" b="1"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Agentic Coding</a:t>
              </a:r>
              <a:r>
                <a:rPr lang="zh-TW" altLang="en-US" sz="2800" b="1"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：給定目標，</a:t>
              </a:r>
              <a:r>
                <a:rPr lang="en-US" altLang="zh-TW" sz="2800" b="1"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AI </a:t>
              </a:r>
              <a:r>
                <a:rPr lang="zh-TW" altLang="en-US" sz="2800" b="1"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全自動執行</a:t>
              </a:r>
            </a:p>
          </p:txBody>
        </p:sp>
      </p:grpSp>
      <p:sp>
        <p:nvSpPr>
          <p:cNvPr id="10" name="文字方塊 9">
            <a:extLst>
              <a:ext uri="{FF2B5EF4-FFF2-40B4-BE49-F238E27FC236}">
                <a16:creationId xmlns:a16="http://schemas.microsoft.com/office/drawing/2014/main" id="{9A3ED9B6-D3DA-FCC4-0CAD-C5EA8BD60DB8}"/>
              </a:ext>
            </a:extLst>
          </p:cNvPr>
          <p:cNvSpPr txBox="1"/>
          <p:nvPr/>
        </p:nvSpPr>
        <p:spPr>
          <a:xfrm>
            <a:off x="1106502" y="2033964"/>
            <a:ext cx="7896299" cy="4339650"/>
          </a:xfrm>
          <a:prstGeom prst="rect">
            <a:avLst/>
          </a:prstGeom>
          <a:noFill/>
        </p:spPr>
        <p:txBody>
          <a:bodyPr wrap="square" rtlCol="0">
            <a:spAutoFit/>
          </a:bodyPr>
          <a:lstStyle/>
          <a:p>
            <a:r>
              <a:rPr lang="zh-TW" altLang="en-US" sz="2400" b="1" dirty="0">
                <a:solidFill>
                  <a:srgbClr val="F17C3F"/>
                </a:solidFill>
                <a:latin typeface="微軟正黑體" panose="020B0604030504040204" pitchFamily="34" charset="-120"/>
                <a:ea typeface="微軟正黑體" panose="020B0604030504040204" pitchFamily="34" charset="-120"/>
                <a:cs typeface="Times New Roman" panose="02020603050405020304" pitchFamily="18" charset="0"/>
              </a:rPr>
              <a:t>運作方式： </a:t>
            </a:r>
            <a:endParaRPr lang="en-US" altLang="zh-TW" sz="2400" b="1" dirty="0">
              <a:solidFill>
                <a:srgbClr val="F17C3F"/>
              </a:solidFill>
              <a:latin typeface="微軟正黑體" panose="020B0604030504040204" pitchFamily="34" charset="-120"/>
              <a:ea typeface="微軟正黑體" panose="020B0604030504040204" pitchFamily="34" charset="-120"/>
              <a:cs typeface="Times New Roman" panose="02020603050405020304" pitchFamily="18" charset="0"/>
            </a:endParaRPr>
          </a:p>
          <a:p>
            <a:r>
              <a:rPr lang="zh-TW" altLang="en-US" sz="2000" b="1" dirty="0">
                <a:solidFill>
                  <a:srgbClr val="F17C3F"/>
                </a:solidFill>
                <a:latin typeface="微軟正黑體" panose="020B0604030504040204" pitchFamily="34" charset="-120"/>
                <a:ea typeface="微軟正黑體" panose="020B0604030504040204" pitchFamily="34" charset="-120"/>
                <a:cs typeface="Times New Roman" panose="02020603050405020304" pitchFamily="18" charset="0"/>
              </a:rPr>
              <a:t>        不再指示「寫出這段程式碼」，而是交辦一個完整目標（如：「幫我串接 </a:t>
            </a:r>
            <a:r>
              <a:rPr lang="en-US" altLang="zh-TW" sz="2000" b="1" dirty="0">
                <a:solidFill>
                  <a:srgbClr val="F17C3F"/>
                </a:solidFill>
                <a:latin typeface="微軟正黑體" panose="020B0604030504040204" pitchFamily="34" charset="-120"/>
                <a:ea typeface="微軟正黑體" panose="020B0604030504040204" pitchFamily="34" charset="-120"/>
                <a:cs typeface="Times New Roman" panose="02020603050405020304" pitchFamily="18" charset="0"/>
              </a:rPr>
              <a:t>Google </a:t>
            </a:r>
            <a:r>
              <a:rPr lang="zh-TW" altLang="en-US" sz="2000" b="1" dirty="0">
                <a:solidFill>
                  <a:srgbClr val="F17C3F"/>
                </a:solidFill>
                <a:latin typeface="微軟正黑體" panose="020B0604030504040204" pitchFamily="34" charset="-120"/>
                <a:ea typeface="微軟正黑體" panose="020B0604030504040204" pitchFamily="34" charset="-120"/>
                <a:cs typeface="Times New Roman" panose="02020603050405020304" pitchFamily="18" charset="0"/>
              </a:rPr>
              <a:t>登入」）。</a:t>
            </a:r>
            <a:r>
              <a:rPr lang="en-US" altLang="zh-TW" sz="2000" b="1" dirty="0">
                <a:solidFill>
                  <a:srgbClr val="F17C3F"/>
                </a:solidFill>
                <a:latin typeface="微軟正黑體" panose="020B0604030504040204" pitchFamily="34" charset="-120"/>
                <a:ea typeface="微軟正黑體" panose="020B0604030504040204" pitchFamily="34" charset="-120"/>
                <a:cs typeface="Times New Roman" panose="02020603050405020304" pitchFamily="18" charset="0"/>
              </a:rPr>
              <a:t>AI Agent </a:t>
            </a:r>
            <a:r>
              <a:rPr lang="zh-TW" altLang="en-US" sz="2000" b="1" dirty="0">
                <a:solidFill>
                  <a:srgbClr val="F17C3F"/>
                </a:solidFill>
                <a:latin typeface="微軟正黑體" panose="020B0604030504040204" pitchFamily="34" charset="-120"/>
                <a:ea typeface="微軟正黑體" panose="020B0604030504040204" pitchFamily="34" charset="-120"/>
                <a:cs typeface="Times New Roman" panose="02020603050405020304" pitchFamily="18" charset="0"/>
              </a:rPr>
              <a:t>會自己拆解任務、修改檔案、發現錯誤並自行修復，形成「推理 ➔ 行動 ➔ 測試」的自主迴圈。</a:t>
            </a:r>
            <a:endParaRPr lang="en-US" altLang="zh-TW" sz="2000" b="1" dirty="0">
              <a:solidFill>
                <a:srgbClr val="F17C3F"/>
              </a:solidFill>
              <a:latin typeface="微軟正黑體" panose="020B0604030504040204" pitchFamily="34" charset="-120"/>
              <a:ea typeface="微軟正黑體" panose="020B0604030504040204" pitchFamily="34" charset="-120"/>
              <a:cs typeface="Times New Roman" panose="02020603050405020304" pitchFamily="18" charset="0"/>
            </a:endParaRPr>
          </a:p>
          <a:p>
            <a:endParaRPr lang="en-US" altLang="zh-TW" sz="2400" b="1" dirty="0">
              <a:solidFill>
                <a:schemeClr val="accent2">
                  <a:lumMod val="75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a:p>
            <a:r>
              <a:rPr lang="zh-TW" altLang="en-US" sz="2400" b="1" dirty="0">
                <a:solidFill>
                  <a:srgbClr val="7BB21B"/>
                </a:solidFill>
                <a:latin typeface="微軟正黑體" panose="020B0604030504040204" pitchFamily="34" charset="-120"/>
                <a:ea typeface="微軟正黑體" panose="020B0604030504040204" pitchFamily="34" charset="-120"/>
                <a:cs typeface="Times New Roman" panose="02020603050405020304" pitchFamily="18" charset="0"/>
              </a:rPr>
              <a:t>人類角色： </a:t>
            </a:r>
            <a:endParaRPr lang="en-US" altLang="zh-TW" sz="2400" b="1" dirty="0">
              <a:solidFill>
                <a:srgbClr val="7BB21B"/>
              </a:solidFill>
              <a:latin typeface="微軟正黑體" panose="020B0604030504040204" pitchFamily="34" charset="-120"/>
              <a:ea typeface="微軟正黑體" panose="020B0604030504040204" pitchFamily="34" charset="-120"/>
              <a:cs typeface="Times New Roman" panose="02020603050405020304" pitchFamily="18" charset="0"/>
            </a:endParaRPr>
          </a:p>
          <a:p>
            <a:r>
              <a:rPr lang="zh-TW" altLang="en-US" sz="2000" b="1" dirty="0">
                <a:solidFill>
                  <a:srgbClr val="7BB21B"/>
                </a:solidFill>
                <a:latin typeface="微軟正黑體" panose="020B0604030504040204" pitchFamily="34" charset="-120"/>
                <a:ea typeface="微軟正黑體" panose="020B0604030504040204" pitchFamily="34" charset="-120"/>
                <a:cs typeface="Times New Roman" panose="02020603050405020304" pitchFamily="18" charset="0"/>
              </a:rPr>
              <a:t>        人類退居幕後擔任「專案經理」或「審查者」，負責設定目標、審核計畫以及把關最終品質。多個 </a:t>
            </a:r>
            <a:r>
              <a:rPr lang="en-US" altLang="zh-TW" sz="2000" b="1" dirty="0">
                <a:solidFill>
                  <a:srgbClr val="7BB21B"/>
                </a:solidFill>
                <a:latin typeface="微軟正黑體" panose="020B0604030504040204" pitchFamily="34" charset="-120"/>
                <a:ea typeface="微軟正黑體" panose="020B0604030504040204" pitchFamily="34" charset="-120"/>
                <a:cs typeface="Times New Roman" panose="02020603050405020304" pitchFamily="18" charset="0"/>
              </a:rPr>
              <a:t>AI Agent </a:t>
            </a:r>
            <a:r>
              <a:rPr lang="zh-TW" altLang="en-US" sz="2000" b="1" dirty="0">
                <a:solidFill>
                  <a:srgbClr val="7BB21B"/>
                </a:solidFill>
                <a:latin typeface="微軟正黑體" panose="020B0604030504040204" pitchFamily="34" charset="-120"/>
                <a:ea typeface="微軟正黑體" panose="020B0604030504040204" pitchFamily="34" charset="-120"/>
                <a:cs typeface="Times New Roman" panose="02020603050405020304" pitchFamily="18" charset="0"/>
              </a:rPr>
              <a:t>還能同時分工，例如前端、後端和測試平行運作。</a:t>
            </a:r>
            <a:endParaRPr lang="en-US" altLang="zh-TW" sz="2000" b="1" dirty="0">
              <a:solidFill>
                <a:srgbClr val="7BB21B"/>
              </a:solidFill>
              <a:latin typeface="微軟正黑體" panose="020B0604030504040204" pitchFamily="34" charset="-120"/>
              <a:ea typeface="微軟正黑體" panose="020B0604030504040204" pitchFamily="34" charset="-120"/>
              <a:cs typeface="Times New Roman" panose="02020603050405020304" pitchFamily="18" charset="0"/>
            </a:endParaRPr>
          </a:p>
          <a:p>
            <a:endParaRPr lang="en-US" altLang="zh-TW" sz="2000" b="1" dirty="0">
              <a:latin typeface="微軟正黑體" panose="020B0604030504040204" pitchFamily="34" charset="-120"/>
              <a:ea typeface="微軟正黑體" panose="020B0604030504040204" pitchFamily="34" charset="-120"/>
              <a:cs typeface="Times New Roman" panose="02020603050405020304" pitchFamily="18" charset="0"/>
            </a:endParaRPr>
          </a:p>
          <a:p>
            <a:r>
              <a:rPr lang="zh-TW" altLang="en-US" sz="2400" b="1" dirty="0">
                <a:solidFill>
                  <a:srgbClr val="814E7E"/>
                </a:solidFill>
                <a:latin typeface="微軟正黑體" panose="020B0604030504040204" pitchFamily="34" charset="-120"/>
                <a:ea typeface="微軟正黑體" panose="020B0604030504040204" pitchFamily="34" charset="-120"/>
                <a:cs typeface="Times New Roman" panose="02020603050405020304" pitchFamily="18" charset="0"/>
              </a:rPr>
              <a:t>優缺點：</a:t>
            </a:r>
            <a:endParaRPr lang="en-US" altLang="zh-TW" sz="2400" b="1" dirty="0">
              <a:solidFill>
                <a:srgbClr val="814E7E"/>
              </a:solidFill>
              <a:latin typeface="微軟正黑體" panose="020B0604030504040204" pitchFamily="34" charset="-120"/>
              <a:ea typeface="微軟正黑體" panose="020B0604030504040204" pitchFamily="34" charset="-120"/>
              <a:cs typeface="Times New Roman" panose="02020603050405020304" pitchFamily="18" charset="0"/>
            </a:endParaRPr>
          </a:p>
          <a:p>
            <a:r>
              <a:rPr lang="zh-TW" altLang="en-US" sz="2000" b="1" dirty="0">
                <a:solidFill>
                  <a:srgbClr val="814E7E"/>
                </a:solidFill>
                <a:latin typeface="微軟正黑體" panose="020B0604030504040204" pitchFamily="34" charset="-120"/>
                <a:ea typeface="微軟正黑體" panose="020B0604030504040204" pitchFamily="34" charset="-120"/>
                <a:cs typeface="Times New Roman" panose="02020603050405020304" pitchFamily="18" charset="0"/>
              </a:rPr>
              <a:t>        效率極高、品質穩定，適合複雜系統開發與長期維護。但需要人類有清晰的溝通能力與嚴謹的架構觀念，且設定不當可能導致失控。</a:t>
            </a:r>
          </a:p>
        </p:txBody>
      </p:sp>
      <p:pic>
        <p:nvPicPr>
          <p:cNvPr id="2" name="圖形 1" descr="冥想 以實心填滿">
            <a:extLst>
              <a:ext uri="{FF2B5EF4-FFF2-40B4-BE49-F238E27FC236}">
                <a16:creationId xmlns:a16="http://schemas.microsoft.com/office/drawing/2014/main" id="{44D5FDBD-CF45-55F4-4AF8-87044D357DC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2103" y="3489521"/>
            <a:ext cx="914400" cy="914400"/>
          </a:xfrm>
          <a:prstGeom prst="rect">
            <a:avLst/>
          </a:prstGeom>
        </p:spPr>
      </p:pic>
      <p:pic>
        <p:nvPicPr>
          <p:cNvPr id="4" name="圖形 3" descr="簽名 以實心填滿">
            <a:extLst>
              <a:ext uri="{FF2B5EF4-FFF2-40B4-BE49-F238E27FC236}">
                <a16:creationId xmlns:a16="http://schemas.microsoft.com/office/drawing/2014/main" id="{BDFFD0FD-7549-7E35-9783-2287231E8CC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3871" y="1993472"/>
            <a:ext cx="670865" cy="670865"/>
          </a:xfrm>
          <a:prstGeom prst="rect">
            <a:avLst/>
          </a:prstGeom>
        </p:spPr>
      </p:pic>
      <p:pic>
        <p:nvPicPr>
          <p:cNvPr id="11" name="圖形 10" descr="煙火 以實心填滿">
            <a:extLst>
              <a:ext uri="{FF2B5EF4-FFF2-40B4-BE49-F238E27FC236}">
                <a16:creationId xmlns:a16="http://schemas.microsoft.com/office/drawing/2014/main" id="{3A0B3823-B4C1-E35F-6096-6E7BD39C251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3871" y="5179061"/>
            <a:ext cx="674853" cy="674853"/>
          </a:xfrm>
          <a:prstGeom prst="rect">
            <a:avLst/>
          </a:prstGeom>
        </p:spPr>
      </p:pic>
    </p:spTree>
    <p:extLst>
      <p:ext uri="{BB962C8B-B14F-4D97-AF65-F5344CB8AC3E}">
        <p14:creationId xmlns:p14="http://schemas.microsoft.com/office/powerpoint/2010/main" val="238203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D7E4A-6CFA-0666-270F-A88561E34CF1}"/>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509CE09D-96EE-C937-307C-67D17A3D8C0C}"/>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32337BE6-24AB-78D0-C395-3FFBF5E69206}"/>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DB13C349-EF85-ED8B-4835-23A1F5DA32F1}"/>
              </a:ext>
            </a:extLst>
          </p:cNvPr>
          <p:cNvSpPr txBox="1"/>
          <p:nvPr/>
        </p:nvSpPr>
        <p:spPr>
          <a:xfrm>
            <a:off x="2655367" y="88445"/>
            <a:ext cx="3857146" cy="584775"/>
          </a:xfrm>
          <a:prstGeom prst="rect">
            <a:avLst/>
          </a:prstGeom>
          <a:noFill/>
        </p:spPr>
        <p:txBody>
          <a:bodyPr wrap="none" rtlCol="0">
            <a:spAutoFit/>
          </a:bodyPr>
          <a:lstStyle/>
          <a:p>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什麼是</a:t>
            </a:r>
            <a:r>
              <a:rPr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Vibe Coding</a:t>
            </a:r>
          </a:p>
        </p:txBody>
      </p:sp>
      <p:pic>
        <p:nvPicPr>
          <p:cNvPr id="5" name="圖片 4" descr="Agentic Coding,&#10;&#10;AI 產生的內容可能不正確。">
            <a:extLst>
              <a:ext uri="{FF2B5EF4-FFF2-40B4-BE49-F238E27FC236}">
                <a16:creationId xmlns:a16="http://schemas.microsoft.com/office/drawing/2014/main" id="{577DCF24-BA49-58D1-81B4-045A0321BA12}"/>
              </a:ext>
            </a:extLst>
          </p:cNvPr>
          <p:cNvPicPr>
            <a:picLocks noChangeAspect="1"/>
          </p:cNvPicPr>
          <p:nvPr/>
        </p:nvPicPr>
        <p:blipFill>
          <a:blip r:embed="rId3">
            <a:extLst>
              <a:ext uri="{28A0092B-C50C-407E-A947-70E740481C1C}">
                <a14:useLocalDpi xmlns:a14="http://schemas.microsoft.com/office/drawing/2010/main" val="0"/>
              </a:ext>
            </a:extLst>
          </a:blip>
          <a:srcRect t="5367" b="5294"/>
          <a:stretch>
            <a:fillRect/>
          </a:stretch>
        </p:blipFill>
        <p:spPr>
          <a:xfrm>
            <a:off x="0" y="1089212"/>
            <a:ext cx="9144000" cy="5446059"/>
          </a:xfrm>
          <a:prstGeom prst="rect">
            <a:avLst/>
          </a:prstGeom>
        </p:spPr>
      </p:pic>
    </p:spTree>
    <p:extLst>
      <p:ext uri="{BB962C8B-B14F-4D97-AF65-F5344CB8AC3E}">
        <p14:creationId xmlns:p14="http://schemas.microsoft.com/office/powerpoint/2010/main" val="3162763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2C4FA-324C-E1B8-2EDB-418331934600}"/>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2A508E03-48D6-C56D-DC84-8A0742E9408D}"/>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7CCA517C-00FB-961B-F615-1237F254BDA8}"/>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83BA30CF-4632-B52E-385E-2EB017E398BC}"/>
              </a:ext>
            </a:extLst>
          </p:cNvPr>
          <p:cNvSpPr txBox="1"/>
          <p:nvPr/>
        </p:nvSpPr>
        <p:spPr>
          <a:xfrm>
            <a:off x="2655367" y="88445"/>
            <a:ext cx="3857146" cy="584775"/>
          </a:xfrm>
          <a:prstGeom prst="rect">
            <a:avLst/>
          </a:prstGeom>
          <a:noFill/>
        </p:spPr>
        <p:txBody>
          <a:bodyPr wrap="none" rtlCol="0">
            <a:spAutoFit/>
          </a:bodyPr>
          <a:lstStyle/>
          <a:p>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什麼是</a:t>
            </a:r>
            <a:r>
              <a:rPr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Vibe Coding</a:t>
            </a:r>
          </a:p>
        </p:txBody>
      </p:sp>
      <p:grpSp>
        <p:nvGrpSpPr>
          <p:cNvPr id="32" name="群組 31">
            <a:extLst>
              <a:ext uri="{FF2B5EF4-FFF2-40B4-BE49-F238E27FC236}">
                <a16:creationId xmlns:a16="http://schemas.microsoft.com/office/drawing/2014/main" id="{C03F202F-1B28-AF57-375F-E6A1D1BB2BB0}"/>
              </a:ext>
            </a:extLst>
          </p:cNvPr>
          <p:cNvGrpSpPr/>
          <p:nvPr/>
        </p:nvGrpSpPr>
        <p:grpSpPr>
          <a:xfrm>
            <a:off x="4243872" y="839538"/>
            <a:ext cx="4536679" cy="3941898"/>
            <a:chOff x="4607321" y="737964"/>
            <a:chExt cx="4536679" cy="3941898"/>
          </a:xfrm>
          <a:effectLst>
            <a:outerShdw blurRad="50800" dist="38100" dir="2700000" algn="tl" rotWithShape="0">
              <a:prstClr val="black"/>
            </a:outerShdw>
          </a:effectLst>
        </p:grpSpPr>
        <p:grpSp>
          <p:nvGrpSpPr>
            <p:cNvPr id="21" name="群組 20">
              <a:extLst>
                <a:ext uri="{FF2B5EF4-FFF2-40B4-BE49-F238E27FC236}">
                  <a16:creationId xmlns:a16="http://schemas.microsoft.com/office/drawing/2014/main" id="{F630C8B9-826C-C04E-AE35-10433619676B}"/>
                </a:ext>
              </a:extLst>
            </p:cNvPr>
            <p:cNvGrpSpPr/>
            <p:nvPr/>
          </p:nvGrpSpPr>
          <p:grpSpPr>
            <a:xfrm>
              <a:off x="4607321" y="737964"/>
              <a:ext cx="4536679" cy="3941898"/>
              <a:chOff x="4607321" y="758136"/>
              <a:chExt cx="4536679" cy="3941898"/>
            </a:xfrm>
          </p:grpSpPr>
          <p:pic>
            <p:nvPicPr>
              <p:cNvPr id="20" name="圖片 19" descr="The image shows a physics experiment setup for testing the Young's modulus of brass, including various measurements and controls such as the distance between the support and the reflective wall, the width and thickness of the horizontal bracket, and the random error measurements.&#10;&#10;AI 產生的內容可能不正確。">
                <a:extLst>
                  <a:ext uri="{FF2B5EF4-FFF2-40B4-BE49-F238E27FC236}">
                    <a16:creationId xmlns:a16="http://schemas.microsoft.com/office/drawing/2014/main" id="{65D4CC77-51F3-3431-FB84-BDBEDEDC471B}"/>
                  </a:ext>
                </a:extLst>
              </p:cNvPr>
              <p:cNvPicPr>
                <a:picLocks noChangeAspect="1"/>
              </p:cNvPicPr>
              <p:nvPr/>
            </p:nvPicPr>
            <p:blipFill>
              <a:blip r:embed="rId3"/>
              <a:stretch>
                <a:fillRect/>
              </a:stretch>
            </p:blipFill>
            <p:spPr>
              <a:xfrm>
                <a:off x="4607321" y="2691219"/>
                <a:ext cx="4536679" cy="2008815"/>
              </a:xfrm>
              <a:prstGeom prst="rect">
                <a:avLst/>
              </a:prstGeom>
            </p:spPr>
          </p:pic>
          <p:pic>
            <p:nvPicPr>
              <p:cNvPr id="14" name="圖片 13" descr="The image shows a QR code, a two-dimensional barcode that encodes information for easy scanning.&#10;&#10;AI 產生的內容可能不正確。">
                <a:hlinkClick r:id="rId4"/>
                <a:extLst>
                  <a:ext uri="{FF2B5EF4-FFF2-40B4-BE49-F238E27FC236}">
                    <a16:creationId xmlns:a16="http://schemas.microsoft.com/office/drawing/2014/main" id="{B48E0B5E-879D-B834-2369-59DA5AB714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7655" y="3889141"/>
                <a:ext cx="810893" cy="810893"/>
              </a:xfrm>
              <a:prstGeom prst="rect">
                <a:avLst/>
              </a:prstGeom>
            </p:spPr>
          </p:pic>
          <p:pic>
            <p:nvPicPr>
              <p:cNvPr id="16" name="圖片 15" descr="The image is a digital interface for a physics simulation lab, featuring controls for adjusting parameters like amplitude, wavelength, mass, friction, tension, and frequency, and displaying the resulting waveforms.&#10;&#10;AI 產生的內容可能不正確。">
                <a:extLst>
                  <a:ext uri="{FF2B5EF4-FFF2-40B4-BE49-F238E27FC236}">
                    <a16:creationId xmlns:a16="http://schemas.microsoft.com/office/drawing/2014/main" id="{383B64C1-349C-32EF-B83D-EC27A1C56A64}"/>
                  </a:ext>
                </a:extLst>
              </p:cNvPr>
              <p:cNvPicPr>
                <a:picLocks noChangeAspect="1"/>
              </p:cNvPicPr>
              <p:nvPr/>
            </p:nvPicPr>
            <p:blipFill>
              <a:blip r:embed="rId6"/>
              <a:srcRect l="537" t="1511"/>
              <a:stretch>
                <a:fillRect/>
              </a:stretch>
            </p:blipFill>
            <p:spPr>
              <a:xfrm>
                <a:off x="4659407" y="758136"/>
                <a:ext cx="4484593" cy="1964361"/>
              </a:xfrm>
              <a:prstGeom prst="rect">
                <a:avLst/>
              </a:prstGeom>
            </p:spPr>
          </p:pic>
        </p:grpSp>
        <p:sp>
          <p:nvSpPr>
            <p:cNvPr id="22" name="文字方塊 21">
              <a:extLst>
                <a:ext uri="{FF2B5EF4-FFF2-40B4-BE49-F238E27FC236}">
                  <a16:creationId xmlns:a16="http://schemas.microsoft.com/office/drawing/2014/main" id="{3446F234-CCBC-D62F-781D-152C6F210A39}"/>
                </a:ext>
              </a:extLst>
            </p:cNvPr>
            <p:cNvSpPr txBox="1"/>
            <p:nvPr/>
          </p:nvSpPr>
          <p:spPr>
            <a:xfrm>
              <a:off x="7799338" y="771331"/>
              <a:ext cx="1329210" cy="276999"/>
            </a:xfrm>
            <a:prstGeom prst="rect">
              <a:avLst/>
            </a:prstGeom>
            <a:noFill/>
          </p:spPr>
          <p:txBody>
            <a:bodyPr wrap="none" rtlCol="0">
              <a:spAutoFit/>
            </a:bodyPr>
            <a:lstStyle/>
            <a:p>
              <a:r>
                <a:rPr lang="zh-TW" altLang="en-US" sz="1200" b="1" dirty="0">
                  <a:solidFill>
                    <a:schemeClr val="accent4">
                      <a:lumMod val="20000"/>
                      <a:lumOff val="80000"/>
                    </a:schemeClr>
                  </a:solidFill>
                  <a:latin typeface="微軟正黑體" panose="020B0604030504040204" pitchFamily="34" charset="-120"/>
                  <a:ea typeface="微軟正黑體" panose="020B0604030504040204" pitchFamily="34" charset="-120"/>
                </a:rPr>
                <a:t>楊嘉會</a:t>
              </a:r>
              <a:r>
                <a:rPr lang="en-US" altLang="zh-TW" sz="1200" b="1" dirty="0">
                  <a:solidFill>
                    <a:schemeClr val="accent4">
                      <a:lumMod val="20000"/>
                      <a:lumOff val="80000"/>
                    </a:schemeClr>
                  </a:solidFill>
                  <a:latin typeface="微軟正黑體" panose="020B0604030504040204" pitchFamily="34" charset="-120"/>
                  <a:ea typeface="微軟正黑體" panose="020B0604030504040204" pitchFamily="34" charset="-120"/>
                </a:rPr>
                <a:t>-</a:t>
              </a:r>
              <a:r>
                <a:rPr lang="zh-TW" altLang="en-US" sz="1200" b="1" dirty="0">
                  <a:solidFill>
                    <a:schemeClr val="accent4">
                      <a:lumMod val="20000"/>
                      <a:lumOff val="80000"/>
                    </a:schemeClr>
                  </a:solidFill>
                  <a:latin typeface="微軟正黑體" panose="020B0604030504040204" pitchFamily="34" charset="-120"/>
                  <a:ea typeface="微軟正黑體" panose="020B0604030504040204" pitchFamily="34" charset="-120"/>
                </a:rPr>
                <a:t>逢甲光電</a:t>
              </a:r>
            </a:p>
          </p:txBody>
        </p:sp>
      </p:grpSp>
      <p:grpSp>
        <p:nvGrpSpPr>
          <p:cNvPr id="31" name="群組 30">
            <a:extLst>
              <a:ext uri="{FF2B5EF4-FFF2-40B4-BE49-F238E27FC236}">
                <a16:creationId xmlns:a16="http://schemas.microsoft.com/office/drawing/2014/main" id="{25C30713-01C2-6166-EB49-C0C8110DCB63}"/>
              </a:ext>
            </a:extLst>
          </p:cNvPr>
          <p:cNvGrpSpPr/>
          <p:nvPr/>
        </p:nvGrpSpPr>
        <p:grpSpPr>
          <a:xfrm>
            <a:off x="524010" y="839538"/>
            <a:ext cx="3362520" cy="4284633"/>
            <a:chOff x="-426" y="737964"/>
            <a:chExt cx="3362520" cy="4284633"/>
          </a:xfrm>
          <a:effectLst>
            <a:outerShdw blurRad="50800" dist="38100" dir="2700000" algn="tl" rotWithShape="0">
              <a:prstClr val="black"/>
            </a:outerShdw>
          </a:effectLst>
        </p:grpSpPr>
        <p:grpSp>
          <p:nvGrpSpPr>
            <p:cNvPr id="12" name="群組 11">
              <a:extLst>
                <a:ext uri="{FF2B5EF4-FFF2-40B4-BE49-F238E27FC236}">
                  <a16:creationId xmlns:a16="http://schemas.microsoft.com/office/drawing/2014/main" id="{2F534357-DD84-8F07-EC3D-730B2B73A047}"/>
                </a:ext>
              </a:extLst>
            </p:cNvPr>
            <p:cNvGrpSpPr/>
            <p:nvPr/>
          </p:nvGrpSpPr>
          <p:grpSpPr>
            <a:xfrm>
              <a:off x="-426" y="758136"/>
              <a:ext cx="3362520" cy="4264461"/>
              <a:chOff x="0" y="758136"/>
              <a:chExt cx="3362520" cy="4264461"/>
            </a:xfrm>
          </p:grpSpPr>
          <p:pic>
            <p:nvPicPr>
              <p:cNvPr id="6" name="圖片 5" descr="The image contains a description of a class where students learn to convert text documents into interactive web pages using Vibe coding, specifically for a physics experiment, and they also learn to use DIRAC for high-energy physics experiments.&#10;&#10;AI 產生的內容可能不正確。">
                <a:extLst>
                  <a:ext uri="{FF2B5EF4-FFF2-40B4-BE49-F238E27FC236}">
                    <a16:creationId xmlns:a16="http://schemas.microsoft.com/office/drawing/2014/main" id="{F78A6682-D13E-0DC9-56C9-F05FE52EED73}"/>
                  </a:ext>
                </a:extLst>
              </p:cNvPr>
              <p:cNvPicPr>
                <a:picLocks noChangeAspect="1"/>
              </p:cNvPicPr>
              <p:nvPr/>
            </p:nvPicPr>
            <p:blipFill>
              <a:blip r:embed="rId7"/>
              <a:stretch>
                <a:fillRect/>
              </a:stretch>
            </p:blipFill>
            <p:spPr>
              <a:xfrm>
                <a:off x="0" y="758136"/>
                <a:ext cx="3361765" cy="4264461"/>
              </a:xfrm>
              <a:prstGeom prst="rect">
                <a:avLst/>
              </a:prstGeom>
            </p:spPr>
          </p:pic>
          <p:pic>
            <p:nvPicPr>
              <p:cNvPr id="11" name="圖片 10" descr="The image depicts a QR code with a clear, black and white pattern.&#10;&#10;AI 產生的內容可能不正確。">
                <a:hlinkClick r:id="rId8"/>
                <a:extLst>
                  <a:ext uri="{FF2B5EF4-FFF2-40B4-BE49-F238E27FC236}">
                    <a16:creationId xmlns:a16="http://schemas.microsoft.com/office/drawing/2014/main" id="{A1C026EB-5CD2-13A2-87F4-F3084D49235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51627" y="4207721"/>
                <a:ext cx="810893" cy="810893"/>
              </a:xfrm>
              <a:prstGeom prst="rect">
                <a:avLst/>
              </a:prstGeom>
            </p:spPr>
          </p:pic>
        </p:grpSp>
        <p:sp>
          <p:nvSpPr>
            <p:cNvPr id="24" name="文字方塊 23">
              <a:extLst>
                <a:ext uri="{FF2B5EF4-FFF2-40B4-BE49-F238E27FC236}">
                  <a16:creationId xmlns:a16="http://schemas.microsoft.com/office/drawing/2014/main" id="{5CC9CAD8-9C52-B50D-3E4D-C0E8815E0204}"/>
                </a:ext>
              </a:extLst>
            </p:cNvPr>
            <p:cNvSpPr txBox="1"/>
            <p:nvPr/>
          </p:nvSpPr>
          <p:spPr>
            <a:xfrm>
              <a:off x="16432" y="737964"/>
              <a:ext cx="1329210" cy="276999"/>
            </a:xfrm>
            <a:prstGeom prst="rect">
              <a:avLst/>
            </a:prstGeom>
            <a:noFill/>
          </p:spPr>
          <p:txBody>
            <a:bodyPr wrap="none" rtlCol="0">
              <a:spAutoFit/>
            </a:bodyPr>
            <a:lstStyle/>
            <a:p>
              <a:r>
                <a:rPr lang="zh-TW" altLang="en-US" sz="1200" b="1" dirty="0">
                  <a:solidFill>
                    <a:schemeClr val="accent4">
                      <a:lumMod val="20000"/>
                      <a:lumOff val="80000"/>
                    </a:schemeClr>
                  </a:solidFill>
                  <a:latin typeface="微軟正黑體" panose="020B0604030504040204" pitchFamily="34" charset="-120"/>
                  <a:ea typeface="微軟正黑體" panose="020B0604030504040204" pitchFamily="34" charset="-120"/>
                </a:rPr>
                <a:t>張敏娟</a:t>
              </a:r>
              <a:r>
                <a:rPr lang="en-US" altLang="zh-TW" sz="1200" b="1" dirty="0">
                  <a:solidFill>
                    <a:schemeClr val="accent4">
                      <a:lumMod val="20000"/>
                      <a:lumOff val="80000"/>
                    </a:schemeClr>
                  </a:solidFill>
                  <a:latin typeface="微軟正黑體" panose="020B0604030504040204" pitchFamily="34" charset="-120"/>
                  <a:ea typeface="微軟正黑體" panose="020B0604030504040204" pitchFamily="34" charset="-120"/>
                </a:rPr>
                <a:t>-</a:t>
              </a:r>
              <a:r>
                <a:rPr lang="zh-TW" altLang="en-US" sz="1200" b="1" dirty="0">
                  <a:solidFill>
                    <a:schemeClr val="accent4">
                      <a:lumMod val="20000"/>
                      <a:lumOff val="80000"/>
                    </a:schemeClr>
                  </a:solidFill>
                  <a:latin typeface="微軟正黑體" panose="020B0604030504040204" pitchFamily="34" charset="-120"/>
                  <a:ea typeface="微軟正黑體" panose="020B0604030504040204" pitchFamily="34" charset="-120"/>
                </a:rPr>
                <a:t>輔大物理</a:t>
              </a:r>
            </a:p>
          </p:txBody>
        </p:sp>
      </p:grpSp>
      <p:grpSp>
        <p:nvGrpSpPr>
          <p:cNvPr id="33" name="群組 32">
            <a:extLst>
              <a:ext uri="{FF2B5EF4-FFF2-40B4-BE49-F238E27FC236}">
                <a16:creationId xmlns:a16="http://schemas.microsoft.com/office/drawing/2014/main" id="{8B456FF2-1216-1A90-EFFA-CF33A76CAA68}"/>
              </a:ext>
            </a:extLst>
          </p:cNvPr>
          <p:cNvGrpSpPr/>
          <p:nvPr/>
        </p:nvGrpSpPr>
        <p:grpSpPr>
          <a:xfrm>
            <a:off x="4243872" y="4878424"/>
            <a:ext cx="3232347" cy="1792009"/>
            <a:chOff x="4583940" y="4974248"/>
            <a:chExt cx="3232347" cy="1792009"/>
          </a:xfrm>
          <a:effectLst>
            <a:outerShdw blurRad="50800" dist="38100" dir="2700000" algn="tl" rotWithShape="0">
              <a:prstClr val="black"/>
            </a:outerShdw>
          </a:effectLst>
        </p:grpSpPr>
        <p:pic>
          <p:nvPicPr>
            <p:cNvPr id="30" name="圖片 29" descr="What is Vibe Coding,&#10;&#10;AI 產生的內容可能不正確。">
              <a:extLst>
                <a:ext uri="{FF2B5EF4-FFF2-40B4-BE49-F238E27FC236}">
                  <a16:creationId xmlns:a16="http://schemas.microsoft.com/office/drawing/2014/main" id="{26006DBF-F9A2-5D50-B0BB-D9C01B96F66F}"/>
                </a:ext>
              </a:extLst>
            </p:cNvPr>
            <p:cNvPicPr>
              <a:picLocks noChangeAspect="1"/>
            </p:cNvPicPr>
            <p:nvPr/>
          </p:nvPicPr>
          <p:blipFill>
            <a:blip r:embed="rId10"/>
            <a:stretch>
              <a:fillRect/>
            </a:stretch>
          </p:blipFill>
          <p:spPr>
            <a:xfrm>
              <a:off x="4583940" y="4975412"/>
              <a:ext cx="3232347" cy="1790845"/>
            </a:xfrm>
            <a:prstGeom prst="rect">
              <a:avLst/>
            </a:prstGeom>
          </p:spPr>
        </p:pic>
        <p:pic>
          <p:nvPicPr>
            <p:cNvPr id="28" name="圖片 27" descr="The image displays a QR code, which is a square pattern of black and white squares.&#10;&#10;AI 產生的內容可能不正確。">
              <a:hlinkClick r:id="rId11"/>
              <a:extLst>
                <a:ext uri="{FF2B5EF4-FFF2-40B4-BE49-F238E27FC236}">
                  <a16:creationId xmlns:a16="http://schemas.microsoft.com/office/drawing/2014/main" id="{28E55919-4207-0904-5A48-6ED4ACE35A3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35031" y="4974248"/>
              <a:ext cx="781256" cy="781256"/>
            </a:xfrm>
            <a:prstGeom prst="rect">
              <a:avLst/>
            </a:prstGeom>
          </p:spPr>
        </p:pic>
      </p:grpSp>
    </p:spTree>
    <p:extLst>
      <p:ext uri="{BB962C8B-B14F-4D97-AF65-F5344CB8AC3E}">
        <p14:creationId xmlns:p14="http://schemas.microsoft.com/office/powerpoint/2010/main" val="1136517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41B92-C432-A68A-4A6A-A056440DB1A7}"/>
            </a:ext>
          </a:extLst>
        </p:cNvPr>
        <p:cNvGrpSpPr/>
        <p:nvPr/>
      </p:nvGrpSpPr>
      <p:grpSpPr>
        <a:xfrm>
          <a:off x="0" y="0"/>
          <a:ext cx="0" cy="0"/>
          <a:chOff x="0" y="0"/>
          <a:chExt cx="0" cy="0"/>
        </a:xfrm>
      </p:grpSpPr>
      <p:pic>
        <p:nvPicPr>
          <p:cNvPr id="5" name="圖片 4" descr="一張含有 樹, 室外, 天空, 草 的圖片&#10;&#10;自動產生的描述">
            <a:extLst>
              <a:ext uri="{FF2B5EF4-FFF2-40B4-BE49-F238E27FC236}">
                <a16:creationId xmlns:a16="http://schemas.microsoft.com/office/drawing/2014/main" id="{183AFA88-547B-90CA-84AB-9D216B065FA9}"/>
              </a:ext>
            </a:extLst>
          </p:cNvPr>
          <p:cNvPicPr>
            <a:picLocks noChangeAspect="1"/>
          </p:cNvPicPr>
          <p:nvPr/>
        </p:nvPicPr>
        <p:blipFill rotWithShape="1">
          <a:blip r:embed="rId2">
            <a:extLst>
              <a:ext uri="{28A0092B-C50C-407E-A947-70E740481C1C}">
                <a14:useLocalDpi xmlns:a14="http://schemas.microsoft.com/office/drawing/2010/main" val="0"/>
              </a:ext>
            </a:extLst>
          </a:blip>
          <a:srcRect l="32011" r="3339"/>
          <a:stretch/>
        </p:blipFill>
        <p:spPr>
          <a:xfrm>
            <a:off x="-10637" y="0"/>
            <a:ext cx="2913321" cy="6858000"/>
          </a:xfrm>
          <a:prstGeom prst="rect">
            <a:avLst/>
          </a:prstGeom>
        </p:spPr>
      </p:pic>
      <p:pic>
        <p:nvPicPr>
          <p:cNvPr id="10" name="圖片 7">
            <a:extLst>
              <a:ext uri="{FF2B5EF4-FFF2-40B4-BE49-F238E27FC236}">
                <a16:creationId xmlns:a16="http://schemas.microsoft.com/office/drawing/2014/main" id="{7ED4273A-703D-9FD6-6E9B-8B75FE7C7DBC}"/>
              </a:ext>
            </a:extLst>
          </p:cNvPr>
          <p:cNvPicPr>
            <a:picLocks noChangeAspect="1"/>
          </p:cNvPicPr>
          <p:nvPr/>
        </p:nvPicPr>
        <p:blipFill rotWithShape="1">
          <a:blip r:embed="rId3"/>
          <a:srcRect l="452" r="-1" b="-1"/>
          <a:stretch/>
        </p:blipFill>
        <p:spPr>
          <a:xfrm>
            <a:off x="8068958" y="189336"/>
            <a:ext cx="713536" cy="683647"/>
          </a:xfrm>
          <a:prstGeom prst="rect">
            <a:avLst/>
          </a:prstGeom>
        </p:spPr>
      </p:pic>
      <p:pic>
        <p:nvPicPr>
          <p:cNvPr id="11" name="圖片 10">
            <a:extLst>
              <a:ext uri="{FF2B5EF4-FFF2-40B4-BE49-F238E27FC236}">
                <a16:creationId xmlns:a16="http://schemas.microsoft.com/office/drawing/2014/main" id="{1B1C787D-B1BE-EC7B-5800-3F020664EAE1}"/>
              </a:ext>
            </a:extLst>
          </p:cNvPr>
          <p:cNvPicPr>
            <a:picLocks/>
          </p:cNvPicPr>
          <p:nvPr/>
        </p:nvPicPr>
        <p:blipFill rotWithShape="1">
          <a:blip r:embed="rId4"/>
          <a:srcRect l="301" t="10785"/>
          <a:stretch/>
        </p:blipFill>
        <p:spPr>
          <a:xfrm>
            <a:off x="2902684" y="1010670"/>
            <a:ext cx="6241316" cy="67838"/>
          </a:xfrm>
          <a:prstGeom prst="rect">
            <a:avLst/>
          </a:prstGeom>
        </p:spPr>
      </p:pic>
      <p:grpSp>
        <p:nvGrpSpPr>
          <p:cNvPr id="2" name="群組 1">
            <a:extLst>
              <a:ext uri="{FF2B5EF4-FFF2-40B4-BE49-F238E27FC236}">
                <a16:creationId xmlns:a16="http://schemas.microsoft.com/office/drawing/2014/main" id="{62C3282C-7344-A870-C8F4-66B451E970E7}"/>
              </a:ext>
            </a:extLst>
          </p:cNvPr>
          <p:cNvGrpSpPr/>
          <p:nvPr/>
        </p:nvGrpSpPr>
        <p:grpSpPr>
          <a:xfrm>
            <a:off x="3101524" y="3398937"/>
            <a:ext cx="6042476" cy="1138633"/>
            <a:chOff x="558113" y="3626285"/>
            <a:chExt cx="5195311" cy="1138633"/>
          </a:xfrm>
        </p:grpSpPr>
        <p:pic>
          <p:nvPicPr>
            <p:cNvPr id="3" name="圖形 2" descr="處理器 以實心填滿">
              <a:extLst>
                <a:ext uri="{FF2B5EF4-FFF2-40B4-BE49-F238E27FC236}">
                  <a16:creationId xmlns:a16="http://schemas.microsoft.com/office/drawing/2014/main" id="{0755C685-977C-D6F9-487E-C07E28BA9FD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8113" y="3626285"/>
              <a:ext cx="914400" cy="914400"/>
            </a:xfrm>
            <a:prstGeom prst="rect">
              <a:avLst/>
            </a:prstGeom>
          </p:spPr>
        </p:pic>
        <p:sp>
          <p:nvSpPr>
            <p:cNvPr id="4" name="文字方塊 3">
              <a:extLst>
                <a:ext uri="{FF2B5EF4-FFF2-40B4-BE49-F238E27FC236}">
                  <a16:creationId xmlns:a16="http://schemas.microsoft.com/office/drawing/2014/main" id="{C8050E15-7962-952F-1176-4E568BF94CE8}"/>
                </a:ext>
              </a:extLst>
            </p:cNvPr>
            <p:cNvSpPr txBox="1"/>
            <p:nvPr/>
          </p:nvSpPr>
          <p:spPr>
            <a:xfrm>
              <a:off x="1405613" y="3810811"/>
              <a:ext cx="4347811" cy="954107"/>
            </a:xfrm>
            <a:prstGeom prst="rect">
              <a:avLst/>
            </a:prstGeom>
            <a:noFill/>
          </p:spPr>
          <p:txBody>
            <a:bodyPr wrap="square" rtlCol="0">
              <a:spAutoFit/>
            </a:bodyPr>
            <a:lstStyle/>
            <a:p>
              <a:r>
                <a:rPr lang="en-US" altLang="zh-TW" sz="2800" b="1" dirty="0">
                  <a:solidFill>
                    <a:srgbClr val="7BB21B"/>
                  </a:solidFill>
                  <a:latin typeface="Times New Roman" panose="02020603050405020304" pitchFamily="18" charset="0"/>
                  <a:ea typeface="微軟正黑體" panose="020B0604030504040204" pitchFamily="34" charset="-120"/>
                  <a:cs typeface="Times New Roman" panose="02020603050405020304" pitchFamily="18" charset="0"/>
                </a:rPr>
                <a:t>Vibe Coding</a:t>
              </a:r>
              <a:r>
                <a:rPr lang="zh-TW" altLang="en-US" sz="2800" b="1" dirty="0">
                  <a:solidFill>
                    <a:srgbClr val="7BB21B"/>
                  </a:solidFill>
                  <a:latin typeface="Times New Roman" panose="02020603050405020304" pitchFamily="18" charset="0"/>
                  <a:ea typeface="微軟正黑體" panose="020B0604030504040204" pitchFamily="34" charset="-120"/>
                  <a:cs typeface="Times New Roman" panose="02020603050405020304" pitchFamily="18" charset="0"/>
                </a:rPr>
                <a:t>使用與軟硬體配合</a:t>
              </a:r>
              <a:endParaRPr lang="en-US" altLang="zh-TW" sz="2800" b="1" dirty="0">
                <a:solidFill>
                  <a:srgbClr val="7BB21B"/>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spTree>
    <p:extLst>
      <p:ext uri="{BB962C8B-B14F-4D97-AF65-F5344CB8AC3E}">
        <p14:creationId xmlns:p14="http://schemas.microsoft.com/office/powerpoint/2010/main" val="408578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CF5E0-4232-C5B4-E3DE-096C266F466F}"/>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17B1CFCB-93FF-0548-4FE7-41BF8183C74E}"/>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40C5E200-4769-52D5-213E-39731F34C19C}"/>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D7138AB6-3B85-9D73-0C11-8F95AC7615D3}"/>
              </a:ext>
            </a:extLst>
          </p:cNvPr>
          <p:cNvSpPr txBox="1"/>
          <p:nvPr/>
        </p:nvSpPr>
        <p:spPr>
          <a:xfrm>
            <a:off x="2231783" y="88445"/>
            <a:ext cx="5088252" cy="584775"/>
          </a:xfrm>
          <a:prstGeom prst="rect">
            <a:avLst/>
          </a:prstGeom>
          <a:noFill/>
        </p:spPr>
        <p:txBody>
          <a:bodyPr wrap="none" rtlCol="0">
            <a:spAutoFit/>
          </a:bodyPr>
          <a:lstStyle/>
          <a:p>
            <a:r>
              <a:rPr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Vibe Coding</a:t>
            </a:r>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與軟硬體配合</a:t>
            </a:r>
          </a:p>
        </p:txBody>
      </p:sp>
      <p:pic>
        <p:nvPicPr>
          <p:cNvPr id="4" name="圖形 3" descr="喇叭 以實心填滿">
            <a:extLst>
              <a:ext uri="{FF2B5EF4-FFF2-40B4-BE49-F238E27FC236}">
                <a16:creationId xmlns:a16="http://schemas.microsoft.com/office/drawing/2014/main" id="{0BB9430A-8EA0-DCD0-D195-D31192611BE8}"/>
              </a:ext>
            </a:extLst>
          </p:cNvPr>
          <p:cNvPicPr>
            <a:picLocks noChangeAspect="1"/>
          </p:cNvPicPr>
          <p:nvPr/>
        </p:nvPicPr>
        <p:blipFill>
          <a:blip>
            <a:extLst>
              <a:ext uri="{96DAC541-7B7A-43D3-8B79-37D633B846F1}">
                <asvg:svgBlip xmlns:asvg="http://schemas.microsoft.com/office/drawing/2016/SVG/main" r:embed="rId3"/>
              </a:ext>
            </a:extLst>
          </a:blip>
          <a:srcRect t="16709" b="18139"/>
          <a:stretch>
            <a:fillRect/>
          </a:stretch>
        </p:blipFill>
        <p:spPr>
          <a:xfrm>
            <a:off x="3823022" y="4218067"/>
            <a:ext cx="914400" cy="595754"/>
          </a:xfrm>
          <a:prstGeom prst="rect">
            <a:avLst/>
          </a:prstGeom>
        </p:spPr>
      </p:pic>
      <p:pic>
        <p:nvPicPr>
          <p:cNvPr id="6" name="圖形 5" descr="廣播電台麥克風 以實心填滿">
            <a:extLst>
              <a:ext uri="{FF2B5EF4-FFF2-40B4-BE49-F238E27FC236}">
                <a16:creationId xmlns:a16="http://schemas.microsoft.com/office/drawing/2014/main" id="{7FFA8A84-A62A-C81E-AD0C-DE7DB84B98FC}"/>
              </a:ext>
            </a:extLst>
          </p:cNvPr>
          <p:cNvPicPr>
            <a:picLocks noChangeAspect="1"/>
          </p:cNvPicPr>
          <p:nvPr/>
        </p:nvPicPr>
        <p:blipFill>
          <a:blip>
            <a:extLst>
              <a:ext uri="{96DAC541-7B7A-43D3-8B79-37D633B846F1}">
                <asvg:svgBlip xmlns:asvg="http://schemas.microsoft.com/office/drawing/2016/SVG/main" r:embed="rId4"/>
              </a:ext>
            </a:extLst>
          </a:blip>
          <a:srcRect l="20319" r="22141"/>
          <a:stretch>
            <a:fillRect/>
          </a:stretch>
        </p:blipFill>
        <p:spPr>
          <a:xfrm>
            <a:off x="5631858" y="2822031"/>
            <a:ext cx="526143" cy="914400"/>
          </a:xfrm>
          <a:prstGeom prst="rect">
            <a:avLst/>
          </a:prstGeom>
        </p:spPr>
      </p:pic>
      <p:pic>
        <p:nvPicPr>
          <p:cNvPr id="9" name="圖形 8" descr="網路攝影機 以實心填滿">
            <a:extLst>
              <a:ext uri="{FF2B5EF4-FFF2-40B4-BE49-F238E27FC236}">
                <a16:creationId xmlns:a16="http://schemas.microsoft.com/office/drawing/2014/main" id="{4A899E56-B355-C9D7-E6F9-7AF709FF9469}"/>
              </a:ext>
            </a:extLst>
          </p:cNvPr>
          <p:cNvPicPr>
            <a:picLocks noChangeAspect="1"/>
          </p:cNvPicPr>
          <p:nvPr/>
        </p:nvPicPr>
        <p:blipFill>
          <a:blip>
            <a:extLst>
              <a:ext uri="{96DAC541-7B7A-43D3-8B79-37D633B846F1}">
                <asvg:svgBlip xmlns:asvg="http://schemas.microsoft.com/office/drawing/2016/SVG/main" r:embed="rId5"/>
              </a:ext>
            </a:extLst>
          </a:blip>
          <a:srcRect l="14163" r="12261"/>
          <a:stretch>
            <a:fillRect/>
          </a:stretch>
        </p:blipFill>
        <p:spPr>
          <a:xfrm>
            <a:off x="2296940" y="2820304"/>
            <a:ext cx="672780" cy="914400"/>
          </a:xfrm>
          <a:prstGeom prst="rect">
            <a:avLst/>
          </a:prstGeom>
        </p:spPr>
      </p:pic>
      <p:pic>
        <p:nvPicPr>
          <p:cNvPr id="11" name="圖形 10" descr="電腦 以實心填滿">
            <a:extLst>
              <a:ext uri="{FF2B5EF4-FFF2-40B4-BE49-F238E27FC236}">
                <a16:creationId xmlns:a16="http://schemas.microsoft.com/office/drawing/2014/main" id="{6D4B4CB0-19AD-52C6-616B-73FC6A3B392C}"/>
              </a:ext>
            </a:extLst>
          </p:cNvPr>
          <p:cNvPicPr>
            <a:picLocks noChangeAspect="1"/>
          </p:cNvPicPr>
          <p:nvPr/>
        </p:nvPicPr>
        <p:blipFill>
          <a:blip>
            <a:extLst>
              <a:ext uri="{96DAC541-7B7A-43D3-8B79-37D633B846F1}">
                <asvg:svgBlip xmlns:asvg="http://schemas.microsoft.com/office/drawing/2016/SVG/main" r:embed="rId6"/>
              </a:ext>
            </a:extLst>
          </a:blip>
          <a:srcRect t="16667" b="17511"/>
          <a:stretch>
            <a:fillRect/>
          </a:stretch>
        </p:blipFill>
        <p:spPr>
          <a:xfrm>
            <a:off x="3825687" y="2975226"/>
            <a:ext cx="914400" cy="601882"/>
          </a:xfrm>
          <a:prstGeom prst="rect">
            <a:avLst/>
          </a:prstGeom>
        </p:spPr>
      </p:pic>
      <p:grpSp>
        <p:nvGrpSpPr>
          <p:cNvPr id="16" name="群組 15">
            <a:extLst>
              <a:ext uri="{FF2B5EF4-FFF2-40B4-BE49-F238E27FC236}">
                <a16:creationId xmlns:a16="http://schemas.microsoft.com/office/drawing/2014/main" id="{9BB11C3D-A8CA-943A-660B-7FB68A1B4996}"/>
              </a:ext>
            </a:extLst>
          </p:cNvPr>
          <p:cNvGrpSpPr/>
          <p:nvPr/>
        </p:nvGrpSpPr>
        <p:grpSpPr>
          <a:xfrm>
            <a:off x="3490789" y="1054819"/>
            <a:ext cx="1597641" cy="914400"/>
            <a:chOff x="3758453" y="1784909"/>
            <a:chExt cx="1597641" cy="914400"/>
          </a:xfrm>
        </p:grpSpPr>
        <p:pic>
          <p:nvPicPr>
            <p:cNvPr id="13" name="圖形 12" descr="男工程師 以實心填滿">
              <a:extLst>
                <a:ext uri="{FF2B5EF4-FFF2-40B4-BE49-F238E27FC236}">
                  <a16:creationId xmlns:a16="http://schemas.microsoft.com/office/drawing/2014/main" id="{13A053CA-994F-F487-7FE1-956CF1312E4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58453" y="1784909"/>
              <a:ext cx="914400" cy="914400"/>
            </a:xfrm>
            <a:prstGeom prst="rect">
              <a:avLst/>
            </a:prstGeom>
          </p:spPr>
        </p:pic>
        <p:pic>
          <p:nvPicPr>
            <p:cNvPr id="15" name="圖形 14" descr="女工程師 以實心填滿">
              <a:extLst>
                <a:ext uri="{FF2B5EF4-FFF2-40B4-BE49-F238E27FC236}">
                  <a16:creationId xmlns:a16="http://schemas.microsoft.com/office/drawing/2014/main" id="{2DCFB56C-B8D4-37DE-999C-089DB1B9684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41694" y="1784909"/>
              <a:ext cx="914400" cy="914400"/>
            </a:xfrm>
            <a:prstGeom prst="rect">
              <a:avLst/>
            </a:prstGeom>
          </p:spPr>
        </p:pic>
      </p:grpSp>
      <p:cxnSp>
        <p:nvCxnSpPr>
          <p:cNvPr id="18" name="接點: 肘形 17">
            <a:extLst>
              <a:ext uri="{FF2B5EF4-FFF2-40B4-BE49-F238E27FC236}">
                <a16:creationId xmlns:a16="http://schemas.microsoft.com/office/drawing/2014/main" id="{2487717B-4C52-AEE2-D5DE-B6CF106F73CF}"/>
              </a:ext>
            </a:extLst>
          </p:cNvPr>
          <p:cNvCxnSpPr>
            <a:cxnSpLocks/>
            <a:stCxn id="11" idx="3"/>
            <a:endCxn id="6" idx="1"/>
          </p:cNvCxnSpPr>
          <p:nvPr/>
        </p:nvCxnSpPr>
        <p:spPr>
          <a:xfrm>
            <a:off x="4740087" y="3276167"/>
            <a:ext cx="891771" cy="3064"/>
          </a:xfrm>
          <a:prstGeom prst="bentConnector3">
            <a:avLst>
              <a:gd name="adj1" fmla="val 50000"/>
            </a:avLst>
          </a:prstGeom>
          <a:ln w="25400">
            <a:gradFill flip="none" rotWithShape="1">
              <a:gsLst>
                <a:gs pos="0">
                  <a:srgbClr val="F17C3F"/>
                </a:gs>
                <a:gs pos="100000">
                  <a:srgbClr val="814E7E"/>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37" name="接點: 肘形 36">
            <a:extLst>
              <a:ext uri="{FF2B5EF4-FFF2-40B4-BE49-F238E27FC236}">
                <a16:creationId xmlns:a16="http://schemas.microsoft.com/office/drawing/2014/main" id="{15FCE757-7244-238A-A84F-D9C940D054D1}"/>
              </a:ext>
            </a:extLst>
          </p:cNvPr>
          <p:cNvCxnSpPr>
            <a:cxnSpLocks/>
            <a:stCxn id="11" idx="2"/>
            <a:endCxn id="4" idx="0"/>
          </p:cNvCxnSpPr>
          <p:nvPr/>
        </p:nvCxnSpPr>
        <p:spPr>
          <a:xfrm rot="5400000">
            <a:off x="3961076" y="3896255"/>
            <a:ext cx="640959" cy="2665"/>
          </a:xfrm>
          <a:prstGeom prst="bentConnector3">
            <a:avLst>
              <a:gd name="adj1" fmla="val 50000"/>
            </a:avLst>
          </a:prstGeom>
          <a:ln w="25400">
            <a:gradFill flip="none" rotWithShape="1">
              <a:gsLst>
                <a:gs pos="0">
                  <a:srgbClr val="0095CD"/>
                </a:gs>
                <a:gs pos="100000">
                  <a:srgbClr val="F17C3F"/>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40" name="接點: 肘形 39">
            <a:extLst>
              <a:ext uri="{FF2B5EF4-FFF2-40B4-BE49-F238E27FC236}">
                <a16:creationId xmlns:a16="http://schemas.microsoft.com/office/drawing/2014/main" id="{B604CC09-616D-BF78-1531-EEC6EB8BA11D}"/>
              </a:ext>
            </a:extLst>
          </p:cNvPr>
          <p:cNvCxnSpPr>
            <a:cxnSpLocks/>
            <a:stCxn id="11" idx="1"/>
            <a:endCxn id="9" idx="3"/>
          </p:cNvCxnSpPr>
          <p:nvPr/>
        </p:nvCxnSpPr>
        <p:spPr>
          <a:xfrm rot="10800000" flipV="1">
            <a:off x="2969721" y="3276166"/>
            <a:ext cx="855967" cy="1337"/>
          </a:xfrm>
          <a:prstGeom prst="bentConnector3">
            <a:avLst>
              <a:gd name="adj1" fmla="val 50000"/>
            </a:avLst>
          </a:prstGeom>
          <a:ln w="25400">
            <a:gradFill flip="none" rotWithShape="1">
              <a:gsLst>
                <a:gs pos="0">
                  <a:srgbClr val="F17C3F"/>
                </a:gs>
                <a:gs pos="100000">
                  <a:srgbClr val="7BB21B"/>
                </a:gs>
              </a:gsLst>
              <a:lin ang="5400000" scaled="1"/>
              <a:tileRect/>
            </a:gradFill>
            <a:tailEnd type="triangle"/>
          </a:ln>
        </p:spPr>
        <p:style>
          <a:lnRef idx="1">
            <a:schemeClr val="accent1"/>
          </a:lnRef>
          <a:fillRef idx="0">
            <a:schemeClr val="accent1"/>
          </a:fillRef>
          <a:effectRef idx="0">
            <a:schemeClr val="accent1"/>
          </a:effectRef>
          <a:fontRef idx="minor">
            <a:schemeClr val="tx1"/>
          </a:fontRef>
        </p:style>
      </p:cxnSp>
      <p:sp>
        <p:nvSpPr>
          <p:cNvPr id="131" name="箭號: 向下 130">
            <a:extLst>
              <a:ext uri="{FF2B5EF4-FFF2-40B4-BE49-F238E27FC236}">
                <a16:creationId xmlns:a16="http://schemas.microsoft.com/office/drawing/2014/main" id="{F2C13B98-A2CE-2009-EA86-06A95574D823}"/>
              </a:ext>
            </a:extLst>
          </p:cNvPr>
          <p:cNvSpPr/>
          <p:nvPr/>
        </p:nvSpPr>
        <p:spPr>
          <a:xfrm>
            <a:off x="4119068" y="2054135"/>
            <a:ext cx="333829" cy="601882"/>
          </a:xfrm>
          <a:prstGeom prst="downArrow">
            <a:avLst/>
          </a:prstGeom>
          <a:gradFill>
            <a:gsLst>
              <a:gs pos="0">
                <a:srgbClr val="40515A"/>
              </a:gs>
              <a:gs pos="100000">
                <a:srgbClr val="F17C3F"/>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3" name="文字方塊 132">
            <a:extLst>
              <a:ext uri="{FF2B5EF4-FFF2-40B4-BE49-F238E27FC236}">
                <a16:creationId xmlns:a16="http://schemas.microsoft.com/office/drawing/2014/main" id="{F6D17E60-20F0-97EB-6AC1-7647EF5F77C4}"/>
              </a:ext>
            </a:extLst>
          </p:cNvPr>
          <p:cNvSpPr txBox="1"/>
          <p:nvPr/>
        </p:nvSpPr>
        <p:spPr>
          <a:xfrm>
            <a:off x="5441358" y="3703768"/>
            <a:ext cx="914400" cy="369332"/>
          </a:xfrm>
          <a:prstGeom prst="rect">
            <a:avLst/>
          </a:prstGeom>
          <a:noFill/>
        </p:spPr>
        <p:txBody>
          <a:bodyPr wrap="square" rtlCol="0">
            <a:spAutoFit/>
          </a:bodyPr>
          <a:lstStyle/>
          <a:p>
            <a:r>
              <a:rPr lang="zh-TW" altLang="en-US" b="1" dirty="0">
                <a:solidFill>
                  <a:srgbClr val="814E7E"/>
                </a:solidFill>
                <a:latin typeface="微軟正黑體" panose="020B0604030504040204" pitchFamily="34" charset="-120"/>
                <a:ea typeface="微軟正黑體" panose="020B0604030504040204" pitchFamily="34" charset="-120"/>
              </a:rPr>
              <a:t>麥克風</a:t>
            </a:r>
          </a:p>
        </p:txBody>
      </p:sp>
      <p:sp>
        <p:nvSpPr>
          <p:cNvPr id="134" name="文字方塊 133">
            <a:extLst>
              <a:ext uri="{FF2B5EF4-FFF2-40B4-BE49-F238E27FC236}">
                <a16:creationId xmlns:a16="http://schemas.microsoft.com/office/drawing/2014/main" id="{01369F0B-BF72-3C8A-901E-396A57174A2F}"/>
              </a:ext>
            </a:extLst>
          </p:cNvPr>
          <p:cNvSpPr txBox="1"/>
          <p:nvPr/>
        </p:nvSpPr>
        <p:spPr>
          <a:xfrm>
            <a:off x="2068014" y="3606178"/>
            <a:ext cx="1045992" cy="369332"/>
          </a:xfrm>
          <a:prstGeom prst="rect">
            <a:avLst/>
          </a:prstGeom>
          <a:noFill/>
        </p:spPr>
        <p:txBody>
          <a:bodyPr wrap="square" rtlCol="0">
            <a:spAutoFit/>
          </a:bodyPr>
          <a:lstStyle/>
          <a:p>
            <a:r>
              <a:rPr lang="en-US" altLang="zh-TW" b="1" dirty="0">
                <a:solidFill>
                  <a:srgbClr val="7BB21B"/>
                </a:solidFill>
                <a:latin typeface="Times New Roman" panose="02020603050405020304" pitchFamily="18" charset="0"/>
                <a:ea typeface="微軟正黑體" panose="020B0604030504040204" pitchFamily="34" charset="-120"/>
                <a:cs typeface="Times New Roman" panose="02020603050405020304" pitchFamily="18" charset="0"/>
              </a:rPr>
              <a:t>Webcam</a:t>
            </a:r>
            <a:endParaRPr lang="zh-TW" altLang="en-US" b="1" dirty="0">
              <a:solidFill>
                <a:srgbClr val="7BB21B"/>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6" name="文字方塊 135">
            <a:extLst>
              <a:ext uri="{FF2B5EF4-FFF2-40B4-BE49-F238E27FC236}">
                <a16:creationId xmlns:a16="http://schemas.microsoft.com/office/drawing/2014/main" id="{4FBC2735-49C0-114A-6843-F9EE6B80EA39}"/>
              </a:ext>
            </a:extLst>
          </p:cNvPr>
          <p:cNvSpPr txBox="1"/>
          <p:nvPr/>
        </p:nvSpPr>
        <p:spPr>
          <a:xfrm>
            <a:off x="3945012" y="4783009"/>
            <a:ext cx="672779" cy="369332"/>
          </a:xfrm>
          <a:prstGeom prst="rect">
            <a:avLst/>
          </a:prstGeom>
          <a:noFill/>
        </p:spPr>
        <p:txBody>
          <a:bodyPr wrap="square" rtlCol="0">
            <a:spAutoFit/>
          </a:bodyPr>
          <a:lstStyle/>
          <a:p>
            <a:r>
              <a:rPr lang="zh-TW" altLang="en-US" b="1" dirty="0">
                <a:solidFill>
                  <a:srgbClr val="0095CD"/>
                </a:solidFill>
                <a:latin typeface="微軟正黑體" panose="020B0604030504040204" pitchFamily="34" charset="-120"/>
                <a:ea typeface="微軟正黑體" panose="020B0604030504040204" pitchFamily="34" charset="-120"/>
              </a:rPr>
              <a:t>喇叭</a:t>
            </a:r>
          </a:p>
        </p:txBody>
      </p:sp>
      <p:sp>
        <p:nvSpPr>
          <p:cNvPr id="137" name="文字方塊 136">
            <a:extLst>
              <a:ext uri="{FF2B5EF4-FFF2-40B4-BE49-F238E27FC236}">
                <a16:creationId xmlns:a16="http://schemas.microsoft.com/office/drawing/2014/main" id="{9229EBF6-D4F6-1D82-3B43-7588AC398803}"/>
              </a:ext>
            </a:extLst>
          </p:cNvPr>
          <p:cNvSpPr txBox="1"/>
          <p:nvPr/>
        </p:nvSpPr>
        <p:spPr>
          <a:xfrm>
            <a:off x="3984177" y="2706465"/>
            <a:ext cx="672779" cy="369332"/>
          </a:xfrm>
          <a:prstGeom prst="rect">
            <a:avLst/>
          </a:prstGeom>
          <a:noFill/>
        </p:spPr>
        <p:txBody>
          <a:bodyPr wrap="square" rtlCol="0">
            <a:spAutoFit/>
          </a:bodyPr>
          <a:lstStyle/>
          <a:p>
            <a:r>
              <a:rPr lang="zh-TW" altLang="en-US" b="1" dirty="0">
                <a:solidFill>
                  <a:srgbClr val="F17C3F"/>
                </a:solidFill>
                <a:latin typeface="微軟正黑體" panose="020B0604030504040204" pitchFamily="34" charset="-120"/>
                <a:ea typeface="微軟正黑體" panose="020B0604030504040204" pitchFamily="34" charset="-120"/>
              </a:rPr>
              <a:t>電腦</a:t>
            </a:r>
          </a:p>
        </p:txBody>
      </p:sp>
      <p:sp>
        <p:nvSpPr>
          <p:cNvPr id="138" name="文字方塊 137">
            <a:extLst>
              <a:ext uri="{FF2B5EF4-FFF2-40B4-BE49-F238E27FC236}">
                <a16:creationId xmlns:a16="http://schemas.microsoft.com/office/drawing/2014/main" id="{A3DDA4FE-ECB3-B85A-DB8F-4328813DABE6}"/>
              </a:ext>
            </a:extLst>
          </p:cNvPr>
          <p:cNvSpPr txBox="1"/>
          <p:nvPr/>
        </p:nvSpPr>
        <p:spPr>
          <a:xfrm>
            <a:off x="3962725" y="758028"/>
            <a:ext cx="672779" cy="369332"/>
          </a:xfrm>
          <a:prstGeom prst="rect">
            <a:avLst/>
          </a:prstGeom>
          <a:noFill/>
        </p:spPr>
        <p:txBody>
          <a:bodyPr wrap="square" rtlCol="0">
            <a:spAutoFit/>
          </a:bodyPr>
          <a:lstStyle/>
          <a:p>
            <a:r>
              <a:rPr lang="zh-TW" altLang="en-US" b="1" dirty="0">
                <a:solidFill>
                  <a:srgbClr val="40515A"/>
                </a:solidFill>
                <a:latin typeface="微軟正黑體" panose="020B0604030504040204" pitchFamily="34" charset="-120"/>
                <a:ea typeface="微軟正黑體" panose="020B0604030504040204" pitchFamily="34" charset="-120"/>
              </a:rPr>
              <a:t>人腦</a:t>
            </a:r>
          </a:p>
        </p:txBody>
      </p:sp>
      <p:pic>
        <p:nvPicPr>
          <p:cNvPr id="12" name="圖片 11" descr="The image shows a user interface with a dialogue box containing options for recording audio, including a selection for a specific audio file format, and permissions to access the website.&#10;&#10;AI 產生的內容可能不正確。">
            <a:extLst>
              <a:ext uri="{FF2B5EF4-FFF2-40B4-BE49-F238E27FC236}">
                <a16:creationId xmlns:a16="http://schemas.microsoft.com/office/drawing/2014/main" id="{9F0C2790-90FE-B798-1CA0-AF3E0A4C091C}"/>
              </a:ext>
            </a:extLst>
          </p:cNvPr>
          <p:cNvPicPr>
            <a:picLocks noChangeAspect="1"/>
          </p:cNvPicPr>
          <p:nvPr/>
        </p:nvPicPr>
        <p:blipFill>
          <a:blip r:embed="rId9"/>
          <a:stretch>
            <a:fillRect/>
          </a:stretch>
        </p:blipFill>
        <p:spPr>
          <a:xfrm>
            <a:off x="6437400" y="1779619"/>
            <a:ext cx="2528691" cy="2880000"/>
          </a:xfrm>
          <a:prstGeom prst="rect">
            <a:avLst/>
          </a:prstGeom>
        </p:spPr>
      </p:pic>
      <p:pic>
        <p:nvPicPr>
          <p:cNvPr id="17" name="圖片 16" descr="The image shows a screen displaying a selection of XSplit VCam, a video camera, with options to allow or deny access to the website.&#10;&#10;AI 產生的內容可能不正確。">
            <a:extLst>
              <a:ext uri="{FF2B5EF4-FFF2-40B4-BE49-F238E27FC236}">
                <a16:creationId xmlns:a16="http://schemas.microsoft.com/office/drawing/2014/main" id="{8921D043-A101-C7E9-40B8-34EA159371CC}"/>
              </a:ext>
            </a:extLst>
          </p:cNvPr>
          <p:cNvPicPr>
            <a:picLocks noChangeAspect="1"/>
          </p:cNvPicPr>
          <p:nvPr/>
        </p:nvPicPr>
        <p:blipFill>
          <a:blip r:embed="rId10"/>
          <a:stretch>
            <a:fillRect/>
          </a:stretch>
        </p:blipFill>
        <p:spPr>
          <a:xfrm>
            <a:off x="127666" y="1779619"/>
            <a:ext cx="1921917" cy="2880000"/>
          </a:xfrm>
          <a:prstGeom prst="rect">
            <a:avLst/>
          </a:prstGeom>
        </p:spPr>
      </p:pic>
      <p:pic>
        <p:nvPicPr>
          <p:cNvPr id="33" name="圖片 32" descr="The image depicts a stylized, colorful representation of a snake, featuring a blue body and a yellow head, symbolizing a programming concept.&#10;&#10;AI 產生的內容可能不正確。">
            <a:extLst>
              <a:ext uri="{FF2B5EF4-FFF2-40B4-BE49-F238E27FC236}">
                <a16:creationId xmlns:a16="http://schemas.microsoft.com/office/drawing/2014/main" id="{874F26B6-105C-70C5-00B5-4A3EE934806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4603" y="5608583"/>
            <a:ext cx="925014" cy="925014"/>
          </a:xfrm>
          <a:prstGeom prst="rect">
            <a:avLst/>
          </a:prstGeom>
        </p:spPr>
      </p:pic>
      <p:pic>
        <p:nvPicPr>
          <p:cNvPr id="35" name="圖片 34" descr="5&#10;&#10;AI 產生的內容可能不正確。">
            <a:extLst>
              <a:ext uri="{FF2B5EF4-FFF2-40B4-BE49-F238E27FC236}">
                <a16:creationId xmlns:a16="http://schemas.microsoft.com/office/drawing/2014/main" id="{7DCB90B8-0672-8E18-8523-D6844216FDA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359624" y="5555990"/>
            <a:ext cx="1094519" cy="1094519"/>
          </a:xfrm>
          <a:prstGeom prst="rect">
            <a:avLst/>
          </a:prstGeom>
        </p:spPr>
      </p:pic>
      <p:cxnSp>
        <p:nvCxnSpPr>
          <p:cNvPr id="38" name="直線接點 37">
            <a:extLst>
              <a:ext uri="{FF2B5EF4-FFF2-40B4-BE49-F238E27FC236}">
                <a16:creationId xmlns:a16="http://schemas.microsoft.com/office/drawing/2014/main" id="{0DEEE38E-1758-032D-34E4-9CFF9912CDB8}"/>
              </a:ext>
            </a:extLst>
          </p:cNvPr>
          <p:cNvCxnSpPr/>
          <p:nvPr/>
        </p:nvCxnSpPr>
        <p:spPr>
          <a:xfrm>
            <a:off x="401327" y="5286812"/>
            <a:ext cx="8007723" cy="0"/>
          </a:xfrm>
          <a:prstGeom prst="line">
            <a:avLst/>
          </a:prstGeom>
          <a:ln w="25400">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41" name="圖形 40">
            <a:extLst>
              <a:ext uri="{FF2B5EF4-FFF2-40B4-BE49-F238E27FC236}">
                <a16:creationId xmlns:a16="http://schemas.microsoft.com/office/drawing/2014/main" id="{CB8829FD-9CBD-AF8B-62CD-7CF3FE98DB3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119068" y="5553708"/>
            <a:ext cx="2512053" cy="927415"/>
          </a:xfrm>
          <a:prstGeom prst="rect">
            <a:avLst/>
          </a:prstGeom>
        </p:spPr>
      </p:pic>
      <p:pic>
        <p:nvPicPr>
          <p:cNvPr id="3" name="圖形 2">
            <a:extLst>
              <a:ext uri="{FF2B5EF4-FFF2-40B4-BE49-F238E27FC236}">
                <a16:creationId xmlns:a16="http://schemas.microsoft.com/office/drawing/2014/main" id="{B89CCCF5-3CA4-4DC5-AB4B-0985A8DC6B45}"/>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575612" y="5501111"/>
            <a:ext cx="1139957" cy="1139957"/>
          </a:xfrm>
          <a:prstGeom prst="rect">
            <a:avLst/>
          </a:prstGeom>
        </p:spPr>
      </p:pic>
    </p:spTree>
    <p:extLst>
      <p:ext uri="{BB962C8B-B14F-4D97-AF65-F5344CB8AC3E}">
        <p14:creationId xmlns:p14="http://schemas.microsoft.com/office/powerpoint/2010/main" val="400637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E1AE0-19AF-4718-586B-13A75F783EEA}"/>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0FA906B9-9C50-3E4F-A074-EEF9CEC21D97}"/>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68CC2A21-4CDE-8AC0-454A-F60FA10BA922}"/>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63CC1DA7-9534-7506-0A98-B8DE74C505F3}"/>
              </a:ext>
            </a:extLst>
          </p:cNvPr>
          <p:cNvSpPr txBox="1"/>
          <p:nvPr/>
        </p:nvSpPr>
        <p:spPr>
          <a:xfrm>
            <a:off x="1726930" y="35428"/>
            <a:ext cx="5694188" cy="646331"/>
          </a:xfrm>
          <a:prstGeom prst="rect">
            <a:avLst/>
          </a:prstGeom>
          <a:noFill/>
        </p:spPr>
        <p:txBody>
          <a:bodyPr wrap="none" rtlCol="0">
            <a:spAutoFit/>
          </a:bodyPr>
          <a:lstStyle/>
          <a:p>
            <a:r>
              <a:rPr lang="sq-AL" altLang="zh-TW"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Vibe Coding</a:t>
            </a:r>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與軟硬體配合</a:t>
            </a:r>
          </a:p>
        </p:txBody>
      </p:sp>
      <p:pic>
        <p:nvPicPr>
          <p:cNvPr id="6" name="圖片 5" descr="The image depicts a QR code with a black and white checkered pattern.&#10;&#10;AI 產生的內容可能不正確。">
            <a:extLst>
              <a:ext uri="{FF2B5EF4-FFF2-40B4-BE49-F238E27FC236}">
                <a16:creationId xmlns:a16="http://schemas.microsoft.com/office/drawing/2014/main" id="{E1907DCA-40BD-23E7-0C29-117453338D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079" y="35428"/>
            <a:ext cx="646331" cy="646331"/>
          </a:xfrm>
          <a:prstGeom prst="rect">
            <a:avLst/>
          </a:prstGeom>
        </p:spPr>
      </p:pic>
      <p:pic>
        <p:nvPicPr>
          <p:cNvPr id="9" name="圖片 8" descr="The image shows a webcam control panel with adjustable settings for brightness, contrast, zoom, horizontal position, vertical position, and a toggle for the camera lens.&#10;&#10;AI 產生的內容可能不正確。">
            <a:extLst>
              <a:ext uri="{FF2B5EF4-FFF2-40B4-BE49-F238E27FC236}">
                <a16:creationId xmlns:a16="http://schemas.microsoft.com/office/drawing/2014/main" id="{4345670F-2D11-3FD5-BEE8-86E22AFEE304}"/>
              </a:ext>
            </a:extLst>
          </p:cNvPr>
          <p:cNvPicPr>
            <a:picLocks noChangeAspect="1"/>
          </p:cNvPicPr>
          <p:nvPr/>
        </p:nvPicPr>
        <p:blipFill>
          <a:blip r:embed="rId4"/>
          <a:stretch>
            <a:fillRect/>
          </a:stretch>
        </p:blipFill>
        <p:spPr>
          <a:xfrm>
            <a:off x="760545" y="1266071"/>
            <a:ext cx="7496629" cy="4447345"/>
          </a:xfrm>
          <a:prstGeom prst="rect">
            <a:avLst/>
          </a:prstGeom>
          <a:effectLst>
            <a:outerShdw blurRad="50800" dist="38100" dir="2700000" algn="tl" rotWithShape="0">
              <a:prstClr val="black"/>
            </a:outerShdw>
          </a:effectLst>
        </p:spPr>
      </p:pic>
      <p:sp>
        <p:nvSpPr>
          <p:cNvPr id="2" name="文字方塊 1">
            <a:extLst>
              <a:ext uri="{FF2B5EF4-FFF2-40B4-BE49-F238E27FC236}">
                <a16:creationId xmlns:a16="http://schemas.microsoft.com/office/drawing/2014/main" id="{05848105-54EC-08DA-2942-6191AD65D9ED}"/>
              </a:ext>
            </a:extLst>
          </p:cNvPr>
          <p:cNvSpPr txBox="1"/>
          <p:nvPr/>
        </p:nvSpPr>
        <p:spPr>
          <a:xfrm>
            <a:off x="3295066" y="736365"/>
            <a:ext cx="2427588" cy="523220"/>
          </a:xfrm>
          <a:prstGeom prst="rect">
            <a:avLst/>
          </a:prstGeom>
          <a:noFill/>
        </p:spPr>
        <p:txBody>
          <a:bodyPr wrap="none" rtlCol="0">
            <a:spAutoFit/>
          </a:bodyPr>
          <a:lstStyle/>
          <a:p>
            <a:r>
              <a:rPr lang="en-US" altLang="zh-TW" sz="2800" b="1" dirty="0">
                <a:solidFill>
                  <a:srgbClr val="F17C3F"/>
                </a:solidFill>
                <a:latin typeface="微軟正黑體" panose="020B0604030504040204" pitchFamily="34" charset="-120"/>
                <a:ea typeface="微軟正黑體" panose="020B0604030504040204" pitchFamily="34" charset="-120"/>
                <a:cs typeface="Times New Roman" panose="02020603050405020304" pitchFamily="18" charset="0"/>
              </a:rPr>
              <a:t>Webcam</a:t>
            </a:r>
            <a:r>
              <a:rPr lang="zh-TW" altLang="en-US" sz="2800" b="1" dirty="0">
                <a:solidFill>
                  <a:srgbClr val="F17C3F"/>
                </a:solidFill>
                <a:latin typeface="微軟正黑體" panose="020B0604030504040204" pitchFamily="34" charset="-120"/>
                <a:ea typeface="微軟正黑體" panose="020B0604030504040204" pitchFamily="34" charset="-120"/>
                <a:cs typeface="Times New Roman" panose="02020603050405020304" pitchFamily="18" charset="0"/>
              </a:rPr>
              <a:t>控制</a:t>
            </a:r>
          </a:p>
        </p:txBody>
      </p:sp>
      <p:sp>
        <p:nvSpPr>
          <p:cNvPr id="3" name="文字方塊 2">
            <a:extLst>
              <a:ext uri="{FF2B5EF4-FFF2-40B4-BE49-F238E27FC236}">
                <a16:creationId xmlns:a16="http://schemas.microsoft.com/office/drawing/2014/main" id="{E510AE91-37EB-BF8F-D9C0-8EF43D2A201E}"/>
              </a:ext>
            </a:extLst>
          </p:cNvPr>
          <p:cNvSpPr txBox="1"/>
          <p:nvPr/>
        </p:nvSpPr>
        <p:spPr>
          <a:xfrm>
            <a:off x="537027" y="5767868"/>
            <a:ext cx="7888516" cy="923330"/>
          </a:xfrm>
          <a:prstGeom prst="rect">
            <a:avLst/>
          </a:prstGeom>
          <a:noFill/>
        </p:spPr>
        <p:txBody>
          <a:bodyPr wrap="square" rtlCol="0">
            <a:spAutoFit/>
          </a:bodyPr>
          <a:lstStyle/>
          <a:p>
            <a:pPr algn="just"/>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寫一個簡易的</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HTML</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網頁程式，須符合</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RWD</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規則，程式主要可以擷取</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webcam</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，並且可以調整</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webcam</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的亮度、對比、縮放、並可以調整水平和垂直位置</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當發生縮放後</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。調整可以輸入文字框或是有拉</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bar</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。並可以切換中英文介面。</a:t>
            </a:r>
          </a:p>
        </p:txBody>
      </p:sp>
      <p:graphicFrame>
        <p:nvGraphicFramePr>
          <p:cNvPr id="4" name="物件 3">
            <a:extLst>
              <a:ext uri="{FF2B5EF4-FFF2-40B4-BE49-F238E27FC236}">
                <a16:creationId xmlns:a16="http://schemas.microsoft.com/office/drawing/2014/main" id="{96B9739A-44D6-E9FB-75E0-F19502A66CF9}"/>
              </a:ext>
            </a:extLst>
          </p:cNvPr>
          <p:cNvGraphicFramePr>
            <a:graphicFrameLocks noChangeAspect="1"/>
          </p:cNvGraphicFramePr>
          <p:nvPr>
            <p:extLst>
              <p:ext uri="{D42A27DB-BD31-4B8C-83A1-F6EECF244321}">
                <p14:modId xmlns:p14="http://schemas.microsoft.com/office/powerpoint/2010/main" val="2543867756"/>
              </p:ext>
            </p:extLst>
          </p:nvPr>
        </p:nvGraphicFramePr>
        <p:xfrm>
          <a:off x="8224079" y="764622"/>
          <a:ext cx="903288" cy="506412"/>
        </p:xfrm>
        <a:graphic>
          <a:graphicData uri="http://schemas.openxmlformats.org/presentationml/2006/ole">
            <mc:AlternateContent xmlns:mc="http://schemas.openxmlformats.org/markup-compatibility/2006">
              <mc:Choice xmlns:v="urn:schemas-microsoft-com:vml" Requires="v">
                <p:oleObj name="封裝程式殼層物件" showAsIcon="1" r:id="rId5" imgW="903517" imgH="506166" progId="Package">
                  <p:embed/>
                </p:oleObj>
              </mc:Choice>
              <mc:Fallback>
                <p:oleObj name="封裝程式殼層物件" showAsIcon="1" r:id="rId5" imgW="903517" imgH="506166" progId="Package">
                  <p:embed/>
                  <p:pic>
                    <p:nvPicPr>
                      <p:cNvPr id="4" name="物件 3">
                        <a:extLst>
                          <a:ext uri="{FF2B5EF4-FFF2-40B4-BE49-F238E27FC236}">
                            <a16:creationId xmlns:a16="http://schemas.microsoft.com/office/drawing/2014/main" id="{96B9739A-44D6-E9FB-75E0-F19502A66CF9}"/>
                          </a:ext>
                        </a:extLst>
                      </p:cNvPr>
                      <p:cNvPicPr/>
                      <p:nvPr/>
                    </p:nvPicPr>
                    <p:blipFill>
                      <a:blip r:embed="rId6"/>
                      <a:stretch>
                        <a:fillRect/>
                      </a:stretch>
                    </p:blipFill>
                    <p:spPr>
                      <a:xfrm>
                        <a:off x="8224079" y="764622"/>
                        <a:ext cx="903288" cy="506412"/>
                      </a:xfrm>
                      <a:prstGeom prst="rect">
                        <a:avLst/>
                      </a:prstGeom>
                    </p:spPr>
                  </p:pic>
                </p:oleObj>
              </mc:Fallback>
            </mc:AlternateContent>
          </a:graphicData>
        </a:graphic>
      </p:graphicFrame>
    </p:spTree>
    <p:extLst>
      <p:ext uri="{BB962C8B-B14F-4D97-AF65-F5344CB8AC3E}">
        <p14:creationId xmlns:p14="http://schemas.microsoft.com/office/powerpoint/2010/main" val="1860753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936B1-2251-F74D-D848-5ADCAEAAE60D}"/>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ACDE23F1-140C-89C7-C51F-06D1CC577BAC}"/>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7A0D1CEC-BCAA-E0C6-3304-03ECE0D19E54}"/>
              </a:ext>
            </a:extLst>
          </p:cNvPr>
          <p:cNvPicPr>
            <a:picLocks noChangeAspect="1"/>
          </p:cNvPicPr>
          <p:nvPr/>
        </p:nvPicPr>
        <p:blipFill rotWithShape="1">
          <a:blip r:embed="rId2"/>
          <a:srcRect l="301" t="10785"/>
          <a:stretch/>
        </p:blipFill>
        <p:spPr>
          <a:xfrm>
            <a:off x="0" y="6767421"/>
            <a:ext cx="9144000" cy="90579"/>
          </a:xfrm>
          <a:prstGeom prst="rect">
            <a:avLst/>
          </a:prstGeom>
        </p:spPr>
      </p:pic>
      <p:pic>
        <p:nvPicPr>
          <p:cNvPr id="6" name="圖片 5" descr="The image depicts a QR code with a black and white checkered pattern.&#10;&#10;AI 產生的內容可能不正確。">
            <a:extLst>
              <a:ext uri="{FF2B5EF4-FFF2-40B4-BE49-F238E27FC236}">
                <a16:creationId xmlns:a16="http://schemas.microsoft.com/office/drawing/2014/main" id="{113F3530-9923-D31F-C1BB-6768EE8D06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077" y="35428"/>
            <a:ext cx="646331" cy="646331"/>
          </a:xfrm>
          <a:prstGeom prst="rect">
            <a:avLst/>
          </a:prstGeom>
        </p:spPr>
      </p:pic>
      <p:pic>
        <p:nvPicPr>
          <p:cNvPr id="3" name="圖片 2" descr="The image shows a sonar depth scanning system in operation, displaying various depths from 0.0 to 7.0 meters and corresponding acoustic intensity profiles.&#10;&#10;AI 產生的內容可能不正確。">
            <a:extLst>
              <a:ext uri="{FF2B5EF4-FFF2-40B4-BE49-F238E27FC236}">
                <a16:creationId xmlns:a16="http://schemas.microsoft.com/office/drawing/2014/main" id="{2F6FFCEE-021F-8DCF-8C4B-E35AC1E7AF3F}"/>
              </a:ext>
            </a:extLst>
          </p:cNvPr>
          <p:cNvPicPr>
            <a:picLocks noChangeAspect="1"/>
          </p:cNvPicPr>
          <p:nvPr/>
        </p:nvPicPr>
        <p:blipFill>
          <a:blip r:embed="rId4"/>
          <a:stretch>
            <a:fillRect/>
          </a:stretch>
        </p:blipFill>
        <p:spPr>
          <a:xfrm>
            <a:off x="4731356" y="927847"/>
            <a:ext cx="4316831" cy="3018865"/>
          </a:xfrm>
          <a:prstGeom prst="rect">
            <a:avLst/>
          </a:prstGeom>
        </p:spPr>
      </p:pic>
      <p:pic>
        <p:nvPicPr>
          <p:cNvPr id="8" name="圖片 7" descr="The image displays a dual oscilloscope interface with frequency markers at 440 Hz and 442 Hz, and period measurements, including an FFT spectrum analysis from 0 to 2500 Hz, alongside control options for display and gain settings.&#10;&#10;AI 產生的內容可能不正確。">
            <a:extLst>
              <a:ext uri="{FF2B5EF4-FFF2-40B4-BE49-F238E27FC236}">
                <a16:creationId xmlns:a16="http://schemas.microsoft.com/office/drawing/2014/main" id="{58EABD3C-65BE-93FA-F0DC-7B726E6CF209}"/>
              </a:ext>
            </a:extLst>
          </p:cNvPr>
          <p:cNvPicPr>
            <a:picLocks noChangeAspect="1"/>
          </p:cNvPicPr>
          <p:nvPr/>
        </p:nvPicPr>
        <p:blipFill>
          <a:blip r:embed="rId5"/>
          <a:stretch>
            <a:fillRect/>
          </a:stretch>
        </p:blipFill>
        <p:spPr>
          <a:xfrm>
            <a:off x="95813" y="927847"/>
            <a:ext cx="4619279" cy="4155141"/>
          </a:xfrm>
          <a:prstGeom prst="rect">
            <a:avLst/>
          </a:prstGeom>
        </p:spPr>
      </p:pic>
      <p:pic>
        <p:nvPicPr>
          <p:cNvPr id="10" name="圖片 9" descr="The image is a presentation slide with a title in Chinese, featuring a diagram of sound waves, and includes a link to a URL, followed by a list of steps for an experiment related to sound properties.&#10;&#10;AI 產生的內容可能不正確。">
            <a:extLst>
              <a:ext uri="{FF2B5EF4-FFF2-40B4-BE49-F238E27FC236}">
                <a16:creationId xmlns:a16="http://schemas.microsoft.com/office/drawing/2014/main" id="{AD721289-F35F-9B4A-ADE2-697788E9BA93}"/>
              </a:ext>
            </a:extLst>
          </p:cNvPr>
          <p:cNvPicPr>
            <a:picLocks noChangeAspect="1"/>
          </p:cNvPicPr>
          <p:nvPr/>
        </p:nvPicPr>
        <p:blipFill>
          <a:blip r:embed="rId6"/>
          <a:stretch>
            <a:fillRect/>
          </a:stretch>
        </p:blipFill>
        <p:spPr>
          <a:xfrm>
            <a:off x="5237629" y="4002122"/>
            <a:ext cx="3794147" cy="2698251"/>
          </a:xfrm>
          <a:prstGeom prst="rect">
            <a:avLst/>
          </a:prstGeom>
          <a:effectLst>
            <a:outerShdw blurRad="50800" dist="38100" dir="2700000" algn="tl" rotWithShape="0">
              <a:prstClr val="black"/>
            </a:outerShdw>
          </a:effectLst>
        </p:spPr>
      </p:pic>
      <p:sp>
        <p:nvSpPr>
          <p:cNvPr id="11" name="文字方塊 10">
            <a:extLst>
              <a:ext uri="{FF2B5EF4-FFF2-40B4-BE49-F238E27FC236}">
                <a16:creationId xmlns:a16="http://schemas.microsoft.com/office/drawing/2014/main" id="{337A10B0-83E9-09CB-2BD3-9CFFF0DC4D21}"/>
              </a:ext>
            </a:extLst>
          </p:cNvPr>
          <p:cNvSpPr txBox="1"/>
          <p:nvPr/>
        </p:nvSpPr>
        <p:spPr>
          <a:xfrm>
            <a:off x="826994" y="5668543"/>
            <a:ext cx="3416320" cy="523220"/>
          </a:xfrm>
          <a:prstGeom prst="rect">
            <a:avLst/>
          </a:prstGeom>
          <a:noFill/>
        </p:spPr>
        <p:txBody>
          <a:bodyPr wrap="none" rtlCol="0">
            <a:spAutoFit/>
          </a:bodyPr>
          <a:lstStyle/>
          <a:p>
            <a:r>
              <a:rPr lang="zh-TW" altLang="en-US" sz="2800" b="1" dirty="0">
                <a:solidFill>
                  <a:srgbClr val="F17C3F"/>
                </a:solidFill>
                <a:latin typeface="微軟正黑體" panose="020B0604030504040204" pitchFamily="34" charset="-120"/>
                <a:ea typeface="微軟正黑體" panose="020B0604030504040204" pitchFamily="34" charset="-120"/>
                <a:cs typeface="Times New Roman" panose="02020603050405020304" pitchFamily="18" charset="0"/>
              </a:rPr>
              <a:t>麥克風與與喇叭控制</a:t>
            </a:r>
          </a:p>
        </p:txBody>
      </p:sp>
      <p:sp>
        <p:nvSpPr>
          <p:cNvPr id="2" name="文字方塊 1">
            <a:extLst>
              <a:ext uri="{FF2B5EF4-FFF2-40B4-BE49-F238E27FC236}">
                <a16:creationId xmlns:a16="http://schemas.microsoft.com/office/drawing/2014/main" id="{869E1D88-2035-CD4C-49CE-F36A8E42A275}"/>
              </a:ext>
            </a:extLst>
          </p:cNvPr>
          <p:cNvSpPr txBox="1"/>
          <p:nvPr/>
        </p:nvSpPr>
        <p:spPr>
          <a:xfrm>
            <a:off x="1726930" y="35428"/>
            <a:ext cx="5694188" cy="646331"/>
          </a:xfrm>
          <a:prstGeom prst="rect">
            <a:avLst/>
          </a:prstGeom>
          <a:noFill/>
        </p:spPr>
        <p:txBody>
          <a:bodyPr wrap="none" rtlCol="0">
            <a:spAutoFit/>
          </a:bodyPr>
          <a:lstStyle/>
          <a:p>
            <a:r>
              <a:rPr lang="sq-AL" altLang="zh-TW"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Vibe Coding</a:t>
            </a:r>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與軟硬體配合</a:t>
            </a:r>
          </a:p>
        </p:txBody>
      </p:sp>
      <p:graphicFrame>
        <p:nvGraphicFramePr>
          <p:cNvPr id="4" name="物件 3">
            <a:extLst>
              <a:ext uri="{FF2B5EF4-FFF2-40B4-BE49-F238E27FC236}">
                <a16:creationId xmlns:a16="http://schemas.microsoft.com/office/drawing/2014/main" id="{50F6D6FC-280D-E141-A58B-6B9C4FC77AEB}"/>
              </a:ext>
            </a:extLst>
          </p:cNvPr>
          <p:cNvGraphicFramePr>
            <a:graphicFrameLocks noChangeAspect="1"/>
          </p:cNvGraphicFramePr>
          <p:nvPr>
            <p:extLst>
              <p:ext uri="{D42A27DB-BD31-4B8C-83A1-F6EECF244321}">
                <p14:modId xmlns:p14="http://schemas.microsoft.com/office/powerpoint/2010/main" val="4226724531"/>
              </p:ext>
            </p:extLst>
          </p:nvPr>
        </p:nvGraphicFramePr>
        <p:xfrm>
          <a:off x="4023707" y="927847"/>
          <a:ext cx="777875" cy="506413"/>
        </p:xfrm>
        <a:graphic>
          <a:graphicData uri="http://schemas.openxmlformats.org/presentationml/2006/ole">
            <mc:AlternateContent xmlns:mc="http://schemas.openxmlformats.org/markup-compatibility/2006">
              <mc:Choice xmlns:v="urn:schemas-microsoft-com:vml" Requires="v">
                <p:oleObj name="封裝程式殼層物件" showAsIcon="1" r:id="rId7" imgW="778303" imgH="506166" progId="Package">
                  <p:embed/>
                </p:oleObj>
              </mc:Choice>
              <mc:Fallback>
                <p:oleObj name="封裝程式殼層物件" showAsIcon="1" r:id="rId7" imgW="778303" imgH="506166" progId="Package">
                  <p:embed/>
                  <p:pic>
                    <p:nvPicPr>
                      <p:cNvPr id="4" name="物件 3">
                        <a:extLst>
                          <a:ext uri="{FF2B5EF4-FFF2-40B4-BE49-F238E27FC236}">
                            <a16:creationId xmlns:a16="http://schemas.microsoft.com/office/drawing/2014/main" id="{50F6D6FC-280D-E141-A58B-6B9C4FC77AEB}"/>
                          </a:ext>
                        </a:extLst>
                      </p:cNvPr>
                      <p:cNvPicPr/>
                      <p:nvPr/>
                    </p:nvPicPr>
                    <p:blipFill>
                      <a:blip r:embed="rId8"/>
                      <a:stretch>
                        <a:fillRect/>
                      </a:stretch>
                    </p:blipFill>
                    <p:spPr>
                      <a:xfrm>
                        <a:off x="4023707" y="927847"/>
                        <a:ext cx="777875" cy="506413"/>
                      </a:xfrm>
                      <a:prstGeom prst="rect">
                        <a:avLst/>
                      </a:prstGeom>
                    </p:spPr>
                  </p:pic>
                </p:oleObj>
              </mc:Fallback>
            </mc:AlternateContent>
          </a:graphicData>
        </a:graphic>
      </p:graphicFrame>
      <p:graphicFrame>
        <p:nvGraphicFramePr>
          <p:cNvPr id="9" name="物件 8">
            <a:extLst>
              <a:ext uri="{FF2B5EF4-FFF2-40B4-BE49-F238E27FC236}">
                <a16:creationId xmlns:a16="http://schemas.microsoft.com/office/drawing/2014/main" id="{60298EDB-F4A4-3725-E03D-3BA429C80914}"/>
              </a:ext>
            </a:extLst>
          </p:cNvPr>
          <p:cNvGraphicFramePr>
            <a:graphicFrameLocks noChangeAspect="1"/>
          </p:cNvGraphicFramePr>
          <p:nvPr>
            <p:extLst>
              <p:ext uri="{D42A27DB-BD31-4B8C-83A1-F6EECF244321}">
                <p14:modId xmlns:p14="http://schemas.microsoft.com/office/powerpoint/2010/main" val="873504144"/>
              </p:ext>
            </p:extLst>
          </p:nvPr>
        </p:nvGraphicFramePr>
        <p:xfrm>
          <a:off x="8404225" y="927847"/>
          <a:ext cx="739775" cy="506413"/>
        </p:xfrm>
        <a:graphic>
          <a:graphicData uri="http://schemas.openxmlformats.org/presentationml/2006/ole">
            <mc:AlternateContent xmlns:mc="http://schemas.openxmlformats.org/markup-compatibility/2006">
              <mc:Choice xmlns:v="urn:schemas-microsoft-com:vml" Requires="v">
                <p:oleObj name="封裝程式殼層物件" showAsIcon="1" r:id="rId9" imgW="740245" imgH="506166" progId="Package">
                  <p:embed/>
                </p:oleObj>
              </mc:Choice>
              <mc:Fallback>
                <p:oleObj name="封裝程式殼層物件" showAsIcon="1" r:id="rId9" imgW="740245" imgH="506166" progId="Package">
                  <p:embed/>
                  <p:pic>
                    <p:nvPicPr>
                      <p:cNvPr id="9" name="物件 8">
                        <a:extLst>
                          <a:ext uri="{FF2B5EF4-FFF2-40B4-BE49-F238E27FC236}">
                            <a16:creationId xmlns:a16="http://schemas.microsoft.com/office/drawing/2014/main" id="{60298EDB-F4A4-3725-E03D-3BA429C80914}"/>
                          </a:ext>
                        </a:extLst>
                      </p:cNvPr>
                      <p:cNvPicPr/>
                      <p:nvPr/>
                    </p:nvPicPr>
                    <p:blipFill>
                      <a:blip r:embed="rId10"/>
                      <a:stretch>
                        <a:fillRect/>
                      </a:stretch>
                    </p:blipFill>
                    <p:spPr>
                      <a:xfrm>
                        <a:off x="8404225" y="927847"/>
                        <a:ext cx="739775" cy="506413"/>
                      </a:xfrm>
                      <a:prstGeom prst="rect">
                        <a:avLst/>
                      </a:prstGeom>
                    </p:spPr>
                  </p:pic>
                </p:oleObj>
              </mc:Fallback>
            </mc:AlternateContent>
          </a:graphicData>
        </a:graphic>
      </p:graphicFrame>
    </p:spTree>
    <p:extLst>
      <p:ext uri="{BB962C8B-B14F-4D97-AF65-F5344CB8AC3E}">
        <p14:creationId xmlns:p14="http://schemas.microsoft.com/office/powerpoint/2010/main" val="3475825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1DE86-E425-9419-328E-D449F5DCAE10}"/>
            </a:ext>
          </a:extLst>
        </p:cNvPr>
        <p:cNvGrpSpPr/>
        <p:nvPr/>
      </p:nvGrpSpPr>
      <p:grpSpPr>
        <a:xfrm>
          <a:off x="0" y="0"/>
          <a:ext cx="0" cy="0"/>
          <a:chOff x="0" y="0"/>
          <a:chExt cx="0" cy="0"/>
        </a:xfrm>
      </p:grpSpPr>
      <p:pic>
        <p:nvPicPr>
          <p:cNvPr id="5" name="圖片 4" descr="一張含有 樹, 室外, 天空, 草 的圖片&#10;&#10;自動產生的描述">
            <a:extLst>
              <a:ext uri="{FF2B5EF4-FFF2-40B4-BE49-F238E27FC236}">
                <a16:creationId xmlns:a16="http://schemas.microsoft.com/office/drawing/2014/main" id="{3C830595-15D2-1F9E-F136-DA4F59210951}"/>
              </a:ext>
            </a:extLst>
          </p:cNvPr>
          <p:cNvPicPr>
            <a:picLocks noChangeAspect="1"/>
          </p:cNvPicPr>
          <p:nvPr/>
        </p:nvPicPr>
        <p:blipFill rotWithShape="1">
          <a:blip r:embed="rId2">
            <a:extLst>
              <a:ext uri="{28A0092B-C50C-407E-A947-70E740481C1C}">
                <a14:useLocalDpi xmlns:a14="http://schemas.microsoft.com/office/drawing/2010/main" val="0"/>
              </a:ext>
            </a:extLst>
          </a:blip>
          <a:srcRect l="32011" r="3339"/>
          <a:stretch/>
        </p:blipFill>
        <p:spPr>
          <a:xfrm>
            <a:off x="-10637" y="0"/>
            <a:ext cx="2913321" cy="6858000"/>
          </a:xfrm>
          <a:prstGeom prst="rect">
            <a:avLst/>
          </a:prstGeom>
        </p:spPr>
      </p:pic>
      <p:pic>
        <p:nvPicPr>
          <p:cNvPr id="10" name="圖片 7">
            <a:extLst>
              <a:ext uri="{FF2B5EF4-FFF2-40B4-BE49-F238E27FC236}">
                <a16:creationId xmlns:a16="http://schemas.microsoft.com/office/drawing/2014/main" id="{ED8A2A70-E5AC-9571-FF82-E1230FD4D7D3}"/>
              </a:ext>
            </a:extLst>
          </p:cNvPr>
          <p:cNvPicPr>
            <a:picLocks noChangeAspect="1"/>
          </p:cNvPicPr>
          <p:nvPr/>
        </p:nvPicPr>
        <p:blipFill rotWithShape="1">
          <a:blip r:embed="rId3"/>
          <a:srcRect l="452" r="-1" b="-1"/>
          <a:stretch/>
        </p:blipFill>
        <p:spPr>
          <a:xfrm>
            <a:off x="8068958" y="189336"/>
            <a:ext cx="713536" cy="683647"/>
          </a:xfrm>
          <a:prstGeom prst="rect">
            <a:avLst/>
          </a:prstGeom>
        </p:spPr>
      </p:pic>
      <p:pic>
        <p:nvPicPr>
          <p:cNvPr id="11" name="圖片 10">
            <a:extLst>
              <a:ext uri="{FF2B5EF4-FFF2-40B4-BE49-F238E27FC236}">
                <a16:creationId xmlns:a16="http://schemas.microsoft.com/office/drawing/2014/main" id="{F529ED97-0119-1092-3FF2-7AD62A1DDE5C}"/>
              </a:ext>
            </a:extLst>
          </p:cNvPr>
          <p:cNvPicPr>
            <a:picLocks/>
          </p:cNvPicPr>
          <p:nvPr/>
        </p:nvPicPr>
        <p:blipFill rotWithShape="1">
          <a:blip r:embed="rId4"/>
          <a:srcRect l="301" t="10785"/>
          <a:stretch/>
        </p:blipFill>
        <p:spPr>
          <a:xfrm>
            <a:off x="2902684" y="1010670"/>
            <a:ext cx="6241316" cy="67838"/>
          </a:xfrm>
          <a:prstGeom prst="rect">
            <a:avLst/>
          </a:prstGeom>
        </p:spPr>
      </p:pic>
      <p:grpSp>
        <p:nvGrpSpPr>
          <p:cNvPr id="6" name="群組 5">
            <a:extLst>
              <a:ext uri="{FF2B5EF4-FFF2-40B4-BE49-F238E27FC236}">
                <a16:creationId xmlns:a16="http://schemas.microsoft.com/office/drawing/2014/main" id="{C7E5699B-630F-C2A4-4672-E3477A7F203D}"/>
              </a:ext>
            </a:extLst>
          </p:cNvPr>
          <p:cNvGrpSpPr/>
          <p:nvPr/>
        </p:nvGrpSpPr>
        <p:grpSpPr>
          <a:xfrm>
            <a:off x="4037695" y="3429000"/>
            <a:ext cx="3971293" cy="914400"/>
            <a:chOff x="2843626" y="4507344"/>
            <a:chExt cx="3971293" cy="914400"/>
          </a:xfrm>
        </p:grpSpPr>
        <p:pic>
          <p:nvPicPr>
            <p:cNvPr id="7" name="圖形 6" descr="網際網路 以實心填滿">
              <a:extLst>
                <a:ext uri="{FF2B5EF4-FFF2-40B4-BE49-F238E27FC236}">
                  <a16:creationId xmlns:a16="http://schemas.microsoft.com/office/drawing/2014/main" id="{7FC18BA2-0B51-9A2E-F140-86B0132BAA4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43626" y="4507344"/>
              <a:ext cx="914400" cy="914400"/>
            </a:xfrm>
            <a:prstGeom prst="rect">
              <a:avLst/>
            </a:prstGeom>
          </p:spPr>
        </p:pic>
        <p:sp>
          <p:nvSpPr>
            <p:cNvPr id="8" name="文字方塊 7">
              <a:extLst>
                <a:ext uri="{FF2B5EF4-FFF2-40B4-BE49-F238E27FC236}">
                  <a16:creationId xmlns:a16="http://schemas.microsoft.com/office/drawing/2014/main" id="{FD1DB493-F6E7-7421-13D7-86AE7428357B}"/>
                </a:ext>
              </a:extLst>
            </p:cNvPr>
            <p:cNvSpPr txBox="1"/>
            <p:nvPr/>
          </p:nvSpPr>
          <p:spPr>
            <a:xfrm>
              <a:off x="3723243" y="4677306"/>
              <a:ext cx="3091676" cy="523220"/>
            </a:xfrm>
            <a:prstGeom prst="rect">
              <a:avLst/>
            </a:prstGeom>
            <a:noFill/>
          </p:spPr>
          <p:txBody>
            <a:bodyPr wrap="square" rtlCol="0">
              <a:spAutoFit/>
            </a:bodyPr>
            <a:lstStyle/>
            <a:p>
              <a:r>
                <a:rPr lang="zh-TW" altLang="en-US" sz="2800" b="1" dirty="0">
                  <a:solidFill>
                    <a:srgbClr val="F17C3F"/>
                  </a:solidFill>
                  <a:latin typeface="Times New Roman" panose="02020603050405020304" pitchFamily="18" charset="0"/>
                  <a:ea typeface="微軟正黑體" panose="020B0604030504040204" pitchFamily="34" charset="-120"/>
                  <a:cs typeface="Times New Roman" panose="02020603050405020304" pitchFamily="18" charset="0"/>
                </a:rPr>
                <a:t>與</a:t>
              </a:r>
              <a:r>
                <a:rPr lang="en-US" altLang="zh-TW" sz="2800" b="1" dirty="0">
                  <a:solidFill>
                    <a:srgbClr val="F17C3F"/>
                  </a:solidFill>
                  <a:latin typeface="Times New Roman" panose="02020603050405020304" pitchFamily="18" charset="0"/>
                  <a:ea typeface="微軟正黑體" panose="020B0604030504040204" pitchFamily="34" charset="-120"/>
                  <a:cs typeface="Times New Roman" panose="02020603050405020304" pitchFamily="18" charset="0"/>
                </a:rPr>
                <a:t>Google Site</a:t>
              </a:r>
              <a:r>
                <a:rPr lang="zh-TW" altLang="en-US" sz="2800" b="1" dirty="0">
                  <a:solidFill>
                    <a:srgbClr val="F17C3F"/>
                  </a:solidFill>
                  <a:latin typeface="Times New Roman" panose="02020603050405020304" pitchFamily="18" charset="0"/>
                  <a:ea typeface="微軟正黑體" panose="020B0604030504040204" pitchFamily="34" charset="-120"/>
                  <a:cs typeface="Times New Roman" panose="02020603050405020304" pitchFamily="18" charset="0"/>
                </a:rPr>
                <a:t>協作</a:t>
              </a:r>
            </a:p>
          </p:txBody>
        </p:sp>
      </p:grpSp>
    </p:spTree>
    <p:extLst>
      <p:ext uri="{BB962C8B-B14F-4D97-AF65-F5344CB8AC3E}">
        <p14:creationId xmlns:p14="http://schemas.microsoft.com/office/powerpoint/2010/main" val="3283700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57C78-9FC1-FE8F-0C0F-753D5359B3EA}"/>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E501E00D-3AE5-8388-83CC-CAEF749E06D2}"/>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571DD6D6-08F8-13BD-E643-40204268656C}"/>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AAA21FAF-AC6A-39A2-948D-B6C4161D6FED}"/>
              </a:ext>
            </a:extLst>
          </p:cNvPr>
          <p:cNvSpPr txBox="1"/>
          <p:nvPr/>
        </p:nvSpPr>
        <p:spPr>
          <a:xfrm>
            <a:off x="2715881" y="88445"/>
            <a:ext cx="3712683" cy="584775"/>
          </a:xfrm>
          <a:prstGeom prst="rect">
            <a:avLst/>
          </a:prstGeom>
          <a:noFill/>
        </p:spPr>
        <p:txBody>
          <a:bodyPr wrap="none" rtlCol="0">
            <a:spAutoFit/>
          </a:bodyPr>
          <a:lstStyle/>
          <a:p>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與</a:t>
            </a:r>
            <a:r>
              <a:rPr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Google Site</a:t>
            </a:r>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協作</a:t>
            </a:r>
          </a:p>
        </p:txBody>
      </p:sp>
      <p:pic>
        <p:nvPicPr>
          <p:cNvPr id="3" name="圖片 2" descr="The image is a step-by-step guide for a coding exercise on creating an interactive webpage with Chinese and English language support, featuring a physics problem involving electric potential and surface charge density.&#10;&#10;AI 產生的內容可能不正確。">
            <a:extLst>
              <a:ext uri="{FF2B5EF4-FFF2-40B4-BE49-F238E27FC236}">
                <a16:creationId xmlns:a16="http://schemas.microsoft.com/office/drawing/2014/main" id="{E070F6F3-0A7A-F0DA-869A-12E6BFCA3D28}"/>
              </a:ext>
            </a:extLst>
          </p:cNvPr>
          <p:cNvPicPr>
            <a:picLocks noChangeAspect="1"/>
          </p:cNvPicPr>
          <p:nvPr/>
        </p:nvPicPr>
        <p:blipFill>
          <a:blip r:embed="rId3"/>
          <a:stretch>
            <a:fillRect/>
          </a:stretch>
        </p:blipFill>
        <p:spPr>
          <a:xfrm>
            <a:off x="443753" y="758136"/>
            <a:ext cx="8007724" cy="5986020"/>
          </a:xfrm>
          <a:prstGeom prst="rect">
            <a:avLst/>
          </a:prstGeom>
          <a:effectLst>
            <a:outerShdw blurRad="50800" dist="38100" dir="2700000" algn="tl" rotWithShape="0">
              <a:prstClr val="black"/>
            </a:outerShdw>
          </a:effectLst>
        </p:spPr>
      </p:pic>
      <p:sp>
        <p:nvSpPr>
          <p:cNvPr id="5" name="文字方塊 4">
            <a:extLst>
              <a:ext uri="{FF2B5EF4-FFF2-40B4-BE49-F238E27FC236}">
                <a16:creationId xmlns:a16="http://schemas.microsoft.com/office/drawing/2014/main" id="{82C95240-41F5-B6E5-B7E7-A4C72FC1A3A7}"/>
              </a:ext>
            </a:extLst>
          </p:cNvPr>
          <p:cNvSpPr txBox="1"/>
          <p:nvPr/>
        </p:nvSpPr>
        <p:spPr>
          <a:xfrm>
            <a:off x="673111" y="1804301"/>
            <a:ext cx="7623725" cy="4524315"/>
          </a:xfrm>
          <a:prstGeom prst="rect">
            <a:avLst/>
          </a:prstGeom>
          <a:solidFill>
            <a:schemeClr val="bg1"/>
          </a:solidFill>
        </p:spPr>
        <p:txBody>
          <a:bodyPr wrap="square" rtlCol="0">
            <a:spAutoFit/>
          </a:bodyPr>
          <a:lstStyle/>
          <a:p>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到</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Gemini/ChatGPT</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網站，使用下面範例做</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Vibe Coding</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1-6</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步驟照</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copy</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步看題目去做設定。然後將習題貼到「題目如下：」之後</a:t>
            </a:r>
            <a:endParaRPr lang="zh-TW" altLang="en-US" dirty="0">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範例</a:t>
            </a:r>
            <a:endParaRPr lang="zh-TW" altLang="en-US"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dirty="0">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請將後面附上的問題作成：</a:t>
            </a:r>
          </a:p>
          <a:p>
            <a:pPr marL="342900" indent="-342900">
              <a:buFont typeface="+mj-lt"/>
              <a:buAutoNum type="arabicPeriod"/>
            </a:pPr>
            <a:r>
              <a:rPr lang="zh-TW" altLang="en-US" dirty="0">
                <a:solidFill>
                  <a:schemeClr val="accent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rPr>
              <a:t>符合</a:t>
            </a:r>
            <a:r>
              <a:rPr lang="en-US" altLang="zh-TW" dirty="0">
                <a:solidFill>
                  <a:schemeClr val="accent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rPr>
              <a:t>RWD</a:t>
            </a:r>
            <a:r>
              <a:rPr lang="zh-TW" altLang="en-US" dirty="0">
                <a:solidFill>
                  <a:schemeClr val="accent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rPr>
              <a:t>規範的繁體中文與英文互動式網頁，有按鈕可以切換中英文。</a:t>
            </a:r>
          </a:p>
          <a:p>
            <a:pPr marL="342900" indent="-342900">
              <a:buFont typeface="+mj-lt"/>
              <a:buAutoNum type="arabicPeriod"/>
            </a:pPr>
            <a:r>
              <a:rPr lang="zh-TW" altLang="en-US" dirty="0">
                <a:solidFill>
                  <a:schemeClr val="accent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rPr>
              <a:t>可以輸入數字或是使用拉桿改變問題中的參數。</a:t>
            </a:r>
          </a:p>
          <a:p>
            <a:pPr marL="342900" indent="-342900">
              <a:buFont typeface="+mj-lt"/>
              <a:buAutoNum type="arabicPeriod"/>
            </a:pPr>
            <a:r>
              <a:rPr lang="zh-TW" altLang="en-US" dirty="0">
                <a:solidFill>
                  <a:schemeClr val="accent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rPr>
              <a:t>作圖顯示題目所要呈現樣貌。</a:t>
            </a:r>
          </a:p>
          <a:p>
            <a:pPr marL="342900" indent="-342900">
              <a:buFont typeface="+mj-lt"/>
              <a:buAutoNum type="arabicPeriod"/>
            </a:pPr>
            <a:r>
              <a:rPr lang="zh-TW" altLang="en-US" dirty="0">
                <a:solidFill>
                  <a:schemeClr val="accent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rPr>
              <a:t>須提供</a:t>
            </a:r>
            <a:r>
              <a:rPr lang="en-US" altLang="zh-TW" dirty="0">
                <a:solidFill>
                  <a:schemeClr val="accent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rPr>
              <a:t>HTML</a:t>
            </a:r>
            <a:r>
              <a:rPr lang="zh-TW" altLang="en-US" dirty="0">
                <a:solidFill>
                  <a:schemeClr val="accent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rPr>
              <a:t>檔下載。</a:t>
            </a:r>
          </a:p>
          <a:p>
            <a:pPr marL="342900" indent="-342900">
              <a:buFont typeface="+mj-lt"/>
              <a:buAutoNum type="arabicPeriod"/>
            </a:pPr>
            <a:r>
              <a:rPr lang="zh-TW" altLang="en-US" dirty="0">
                <a:solidFill>
                  <a:schemeClr val="accent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rPr>
              <a:t>請注意符號與中文字型呈現的問題。</a:t>
            </a:r>
          </a:p>
          <a:p>
            <a:pPr marL="342900" indent="-342900">
              <a:buFont typeface="+mj-lt"/>
              <a:buAutoNum type="arabicPeriod"/>
            </a:pPr>
            <a:r>
              <a:rPr lang="zh-TW" altLang="en-US" dirty="0">
                <a:solidFill>
                  <a:schemeClr val="accent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rPr>
              <a:t>請在網頁一開始附上題目，並加上物理原理解析的說明。</a:t>
            </a:r>
          </a:p>
          <a:p>
            <a:pPr marL="342900" indent="-342900">
              <a:buFont typeface="+mj-lt"/>
              <a:buAutoNum type="arabicPeriod"/>
            </a:pPr>
            <a:r>
              <a:rPr lang="zh-TW" altLang="en-US" b="1" dirty="0">
                <a:solidFill>
                  <a:schemeClr val="accent6">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rPr>
              <a:t>同時提供距離對電位，與距離對電場強度作圖。圖形可以跟示意圖上下並列做比較。</a:t>
            </a:r>
            <a:endParaRPr lang="zh-TW" altLang="en-US" dirty="0">
              <a:solidFill>
                <a:schemeClr val="accent6">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題目如下：</a:t>
            </a:r>
            <a:r>
              <a:rPr lang="sq-AL" altLang="zh-TW" dirty="0">
                <a:latin typeface="Times New Roman" panose="02020603050405020304" pitchFamily="18" charset="0"/>
                <a:ea typeface="微軟正黑體" panose="020B0604030504040204" pitchFamily="34" charset="-120"/>
                <a:cs typeface="Times New Roman" panose="02020603050405020304" pitchFamily="18" charset="0"/>
              </a:rPr>
              <a:t>A charged, conducting sphere of radius 5.5 cm sets up a potential of 75 V at a radial distance of 2.2 m (with V=0 set at infinity). (a)What is the potential on the sphere’s surface? (b)What is the surface charge density?</a:t>
            </a:r>
            <a:endParaRPr lang="zh-TW" altLang="en-US" dirty="0">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872236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837BE-C4E2-B963-22AD-FD772C814469}"/>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7044A99B-FA2C-75EF-8062-6E991C74FDD1}"/>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1FFB0F82-86AB-C98C-D94F-681F026F9A08}"/>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4CD666C5-5A88-CB4D-8FEB-6A38F0CC2C70}"/>
              </a:ext>
            </a:extLst>
          </p:cNvPr>
          <p:cNvSpPr txBox="1"/>
          <p:nvPr/>
        </p:nvSpPr>
        <p:spPr>
          <a:xfrm>
            <a:off x="2492883" y="35428"/>
            <a:ext cx="4148251"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與</a:t>
            </a:r>
            <a:r>
              <a:rPr lang="sq-AL" altLang="zh-TW"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Google Site</a:t>
            </a:r>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協作</a:t>
            </a:r>
          </a:p>
        </p:txBody>
      </p:sp>
      <p:pic>
        <p:nvPicPr>
          <p:cNvPr id="3" name="圖片 2" descr="The image appears to be a webpage with a multicolored background, containing various sections and elements such as a search bar, a collaborative platform, and a schedule for an upcoming event. The text includes details about different teams, projects, and a list of physics education resources.&#10;&#10;AI 產生的內容可能不正確。">
            <a:extLst>
              <a:ext uri="{FF2B5EF4-FFF2-40B4-BE49-F238E27FC236}">
                <a16:creationId xmlns:a16="http://schemas.microsoft.com/office/drawing/2014/main" id="{3F2CF680-673D-94EF-1D8C-42ED8359D852}"/>
              </a:ext>
            </a:extLst>
          </p:cNvPr>
          <p:cNvPicPr>
            <a:picLocks noChangeAspect="1"/>
          </p:cNvPicPr>
          <p:nvPr/>
        </p:nvPicPr>
        <p:blipFill>
          <a:blip r:embed="rId3"/>
          <a:stretch>
            <a:fillRect/>
          </a:stretch>
        </p:blipFill>
        <p:spPr>
          <a:xfrm>
            <a:off x="0" y="758136"/>
            <a:ext cx="9144000" cy="4399005"/>
          </a:xfrm>
          <a:prstGeom prst="rect">
            <a:avLst/>
          </a:prstGeom>
          <a:effectLst>
            <a:outerShdw blurRad="50800" dist="38100" dir="2700000" algn="tl" rotWithShape="0">
              <a:prstClr val="black"/>
            </a:outerShdw>
          </a:effectLst>
        </p:spPr>
      </p:pic>
      <p:sp>
        <p:nvSpPr>
          <p:cNvPr id="4" name="文字方塊 3">
            <a:extLst>
              <a:ext uri="{FF2B5EF4-FFF2-40B4-BE49-F238E27FC236}">
                <a16:creationId xmlns:a16="http://schemas.microsoft.com/office/drawing/2014/main" id="{1DD231AC-325A-63A8-7902-4D6D8F71821F}"/>
              </a:ext>
            </a:extLst>
          </p:cNvPr>
          <p:cNvSpPr txBox="1"/>
          <p:nvPr/>
        </p:nvSpPr>
        <p:spPr>
          <a:xfrm>
            <a:off x="4713193" y="6514795"/>
            <a:ext cx="2008883" cy="307777"/>
          </a:xfrm>
          <a:prstGeom prst="rect">
            <a:avLst/>
          </a:prstGeom>
          <a:noFill/>
        </p:spPr>
        <p:txBody>
          <a:bodyPr wrap="none" rtlCol="0">
            <a:spAutoFit/>
          </a:bodyPr>
          <a:lstStyle/>
          <a:p>
            <a:r>
              <a:rPr lang="sq-AL" altLang="zh-TW" sz="1400" b="1" dirty="0">
                <a:latin typeface="Times New Roman" panose="02020603050405020304" pitchFamily="18" charset="0"/>
                <a:cs typeface="Times New Roman" panose="02020603050405020304" pitchFamily="18" charset="0"/>
                <a:hlinkClick r:id="rId4"/>
              </a:rPr>
              <a:t>https://sites.google.com/</a:t>
            </a:r>
            <a:endParaRPr lang="zh-TW" altLang="en-US" sz="1400" b="1" dirty="0">
              <a:latin typeface="Times New Roman" panose="02020603050405020304" pitchFamily="18" charset="0"/>
              <a:cs typeface="Times New Roman" panose="02020603050405020304" pitchFamily="18" charset="0"/>
            </a:endParaRPr>
          </a:p>
        </p:txBody>
      </p:sp>
      <p:pic>
        <p:nvPicPr>
          <p:cNvPr id="8" name="圖片 7" descr="The image displays a QR code with a black background, which is a two-dimensional barcode used for easy scanning and data retrieval.&#10;&#10;AI 產生的內容可能不正確。">
            <a:extLst>
              <a:ext uri="{FF2B5EF4-FFF2-40B4-BE49-F238E27FC236}">
                <a16:creationId xmlns:a16="http://schemas.microsoft.com/office/drawing/2014/main" id="{29FC1296-EFB5-A8F2-3E65-57115830BA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6538" y="5244256"/>
            <a:ext cx="1328400" cy="1328400"/>
          </a:xfrm>
          <a:prstGeom prst="rect">
            <a:avLst/>
          </a:prstGeom>
        </p:spPr>
      </p:pic>
      <p:pic>
        <p:nvPicPr>
          <p:cNvPr id="2" name="圖片 1" descr="5&#10;&#10;AI 產生的內容可能不正確。">
            <a:extLst>
              <a:ext uri="{FF2B5EF4-FFF2-40B4-BE49-F238E27FC236}">
                <a16:creationId xmlns:a16="http://schemas.microsoft.com/office/drawing/2014/main" id="{0EF4A1BE-BD80-A7E6-C059-FCF0CB60F2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14742" y="5287602"/>
            <a:ext cx="1431313" cy="1431313"/>
          </a:xfrm>
          <a:prstGeom prst="rect">
            <a:avLst/>
          </a:prstGeom>
        </p:spPr>
      </p:pic>
    </p:spTree>
    <p:extLst>
      <p:ext uri="{BB962C8B-B14F-4D97-AF65-F5344CB8AC3E}">
        <p14:creationId xmlns:p14="http://schemas.microsoft.com/office/powerpoint/2010/main" val="2719170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135D6-16C1-615F-4A4E-D4FD06B3192D}"/>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5C33C78E-9F05-C168-1DB4-30CE8745F990}"/>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AEF344AC-F268-7202-14F0-502645C4C5E1}"/>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DBA32C7A-2B5B-209D-AAC8-250AD1A823F8}"/>
              </a:ext>
            </a:extLst>
          </p:cNvPr>
          <p:cNvSpPr txBox="1"/>
          <p:nvPr/>
        </p:nvSpPr>
        <p:spPr>
          <a:xfrm>
            <a:off x="2492883" y="35428"/>
            <a:ext cx="4148251"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與</a:t>
            </a:r>
            <a:r>
              <a:rPr lang="sq-AL" altLang="zh-TW"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Google Site</a:t>
            </a:r>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協作</a:t>
            </a:r>
          </a:p>
        </p:txBody>
      </p:sp>
      <p:pic>
        <p:nvPicPr>
          <p:cNvPr id="8" name="圖片 7" descr="The image displays a QR code with a black background, which is a two-dimensional barcode used for easy scanning and data retrieval.&#10;&#10;AI 產生的內容可能不正確。">
            <a:extLst>
              <a:ext uri="{FF2B5EF4-FFF2-40B4-BE49-F238E27FC236}">
                <a16:creationId xmlns:a16="http://schemas.microsoft.com/office/drawing/2014/main" id="{36419944-FF5D-C328-3439-3C1AC4B891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6437" y="29729"/>
            <a:ext cx="648000" cy="648000"/>
          </a:xfrm>
          <a:prstGeom prst="rect">
            <a:avLst/>
          </a:prstGeom>
        </p:spPr>
      </p:pic>
      <p:grpSp>
        <p:nvGrpSpPr>
          <p:cNvPr id="12" name="群組 11">
            <a:extLst>
              <a:ext uri="{FF2B5EF4-FFF2-40B4-BE49-F238E27FC236}">
                <a16:creationId xmlns:a16="http://schemas.microsoft.com/office/drawing/2014/main" id="{259CC56C-6856-7164-697F-57C552BA658C}"/>
              </a:ext>
            </a:extLst>
          </p:cNvPr>
          <p:cNvGrpSpPr/>
          <p:nvPr/>
        </p:nvGrpSpPr>
        <p:grpSpPr>
          <a:xfrm>
            <a:off x="3047852" y="811647"/>
            <a:ext cx="6047172" cy="3521621"/>
            <a:chOff x="2958459" y="3107024"/>
            <a:chExt cx="6047172" cy="3521621"/>
          </a:xfrm>
        </p:grpSpPr>
        <p:pic>
          <p:nvPicPr>
            <p:cNvPr id="11" name="圖片 10">
              <a:extLst>
                <a:ext uri="{FF2B5EF4-FFF2-40B4-BE49-F238E27FC236}">
                  <a16:creationId xmlns:a16="http://schemas.microsoft.com/office/drawing/2014/main" id="{294BC2D5-13E8-21B6-5C33-1BA1042C6C41}"/>
                </a:ext>
              </a:extLst>
            </p:cNvPr>
            <p:cNvPicPr>
              <a:picLocks noChangeAspect="1"/>
            </p:cNvPicPr>
            <p:nvPr/>
          </p:nvPicPr>
          <p:blipFill>
            <a:blip r:embed="rId4"/>
            <a:stretch>
              <a:fillRect/>
            </a:stretch>
          </p:blipFill>
          <p:spPr>
            <a:xfrm>
              <a:off x="2958459" y="3107024"/>
              <a:ext cx="6047172" cy="3521621"/>
            </a:xfrm>
            <a:prstGeom prst="rect">
              <a:avLst/>
            </a:prstGeom>
            <a:effectLst>
              <a:outerShdw blurRad="50800" dist="38100" dir="2700000" algn="tl" rotWithShape="0">
                <a:prstClr val="black"/>
              </a:outerShdw>
            </a:effectLst>
          </p:spPr>
        </p:pic>
        <p:sp>
          <p:nvSpPr>
            <p:cNvPr id="9" name="矩形: 圓角 8">
              <a:extLst>
                <a:ext uri="{FF2B5EF4-FFF2-40B4-BE49-F238E27FC236}">
                  <a16:creationId xmlns:a16="http://schemas.microsoft.com/office/drawing/2014/main" id="{7C3734DD-01C2-407A-1A52-C82A2EFEFACD}"/>
                </a:ext>
              </a:extLst>
            </p:cNvPr>
            <p:cNvSpPr/>
            <p:nvPr/>
          </p:nvSpPr>
          <p:spPr>
            <a:xfrm>
              <a:off x="4314264" y="3783106"/>
              <a:ext cx="883023" cy="519953"/>
            </a:xfrm>
            <a:prstGeom prst="roundRect">
              <a:avLst>
                <a:gd name="adj" fmla="val 9550"/>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14" name="圖片 13" descr="The image shows a webpage with a QR code, a YouTube link, and various options for sharing or downloading.&#10;&#10;AI 產生的內容可能不正確。">
            <a:extLst>
              <a:ext uri="{FF2B5EF4-FFF2-40B4-BE49-F238E27FC236}">
                <a16:creationId xmlns:a16="http://schemas.microsoft.com/office/drawing/2014/main" id="{18475A25-9B24-71BC-4EFB-072BDDE0BE38}"/>
              </a:ext>
            </a:extLst>
          </p:cNvPr>
          <p:cNvPicPr>
            <a:picLocks noChangeAspect="1"/>
          </p:cNvPicPr>
          <p:nvPr/>
        </p:nvPicPr>
        <p:blipFill>
          <a:blip r:embed="rId5"/>
          <a:stretch>
            <a:fillRect/>
          </a:stretch>
        </p:blipFill>
        <p:spPr>
          <a:xfrm>
            <a:off x="4968689" y="4567079"/>
            <a:ext cx="4022538" cy="2138863"/>
          </a:xfrm>
          <a:prstGeom prst="rect">
            <a:avLst/>
          </a:prstGeom>
          <a:effectLst>
            <a:outerShdw blurRad="50800" dist="38100" dir="2700000" algn="tl" rotWithShape="0">
              <a:prstClr val="black"/>
            </a:outerShdw>
          </a:effectLst>
        </p:spPr>
      </p:pic>
      <p:grpSp>
        <p:nvGrpSpPr>
          <p:cNvPr id="20" name="群組 19">
            <a:extLst>
              <a:ext uri="{FF2B5EF4-FFF2-40B4-BE49-F238E27FC236}">
                <a16:creationId xmlns:a16="http://schemas.microsoft.com/office/drawing/2014/main" id="{41A57EAB-F85D-489B-08BB-90C77E3F57FF}"/>
              </a:ext>
            </a:extLst>
          </p:cNvPr>
          <p:cNvGrpSpPr/>
          <p:nvPr/>
        </p:nvGrpSpPr>
        <p:grpSpPr>
          <a:xfrm>
            <a:off x="2183009" y="4615992"/>
            <a:ext cx="2520883" cy="2206580"/>
            <a:chOff x="2183009" y="4615992"/>
            <a:chExt cx="2520883" cy="2206580"/>
          </a:xfrm>
        </p:grpSpPr>
        <p:pic>
          <p:nvPicPr>
            <p:cNvPr id="4" name="圖片 3" descr="The image is a webpage displaying a QR code, a URL for reurl.cc, and a section for sharing and downloading, including a link to a physics assignment.&#10;&#10;AI 產生的內容可能不正確。">
              <a:extLst>
                <a:ext uri="{FF2B5EF4-FFF2-40B4-BE49-F238E27FC236}">
                  <a16:creationId xmlns:a16="http://schemas.microsoft.com/office/drawing/2014/main" id="{249D3496-4097-0FA7-46F0-36C1E154E48E}"/>
                </a:ext>
              </a:extLst>
            </p:cNvPr>
            <p:cNvPicPr>
              <a:picLocks noChangeAspect="1"/>
            </p:cNvPicPr>
            <p:nvPr/>
          </p:nvPicPr>
          <p:blipFill>
            <a:blip r:embed="rId6"/>
            <a:stretch>
              <a:fillRect/>
            </a:stretch>
          </p:blipFill>
          <p:spPr>
            <a:xfrm>
              <a:off x="2378635" y="4615992"/>
              <a:ext cx="2135113" cy="1884316"/>
            </a:xfrm>
            <a:prstGeom prst="rect">
              <a:avLst/>
            </a:prstGeom>
            <a:effectLst>
              <a:outerShdw blurRad="50800" dist="38100" dir="2700000" algn="tl" rotWithShape="0">
                <a:prstClr val="black"/>
              </a:outerShdw>
            </a:effectLst>
          </p:spPr>
        </p:pic>
        <p:sp>
          <p:nvSpPr>
            <p:cNvPr id="2" name="文字方塊 1">
              <a:extLst>
                <a:ext uri="{FF2B5EF4-FFF2-40B4-BE49-F238E27FC236}">
                  <a16:creationId xmlns:a16="http://schemas.microsoft.com/office/drawing/2014/main" id="{0E4F60D8-8158-8978-E24F-F48D1171AE18}"/>
                </a:ext>
              </a:extLst>
            </p:cNvPr>
            <p:cNvSpPr txBox="1"/>
            <p:nvPr/>
          </p:nvSpPr>
          <p:spPr>
            <a:xfrm>
              <a:off x="2183009" y="6453240"/>
              <a:ext cx="2520883" cy="369332"/>
            </a:xfrm>
            <a:prstGeom prst="rect">
              <a:avLst/>
            </a:prstGeom>
            <a:noFill/>
          </p:spPr>
          <p:txBody>
            <a:bodyPr wrap="none" rtlCol="0">
              <a:spAutoFit/>
            </a:bodyPr>
            <a:lstStyle/>
            <a:p>
              <a:r>
                <a:rPr lang="sq-AL" altLang="zh-TW" b="1" dirty="0">
                  <a:latin typeface="Times New Roman" panose="02020603050405020304" pitchFamily="18" charset="0"/>
                  <a:cs typeface="Times New Roman" panose="02020603050405020304" pitchFamily="18" charset="0"/>
                </a:rPr>
                <a:t>https://reurl.cc/main/tw</a:t>
              </a:r>
              <a:endParaRPr lang="zh-TW" altLang="en-US" b="1" dirty="0">
                <a:latin typeface="Times New Roman" panose="02020603050405020304" pitchFamily="18" charset="0"/>
                <a:cs typeface="Times New Roman" panose="02020603050405020304" pitchFamily="18" charset="0"/>
              </a:endParaRPr>
            </a:p>
          </p:txBody>
        </p:sp>
      </p:grpSp>
      <p:cxnSp>
        <p:nvCxnSpPr>
          <p:cNvPr id="16" name="直線接點 15">
            <a:extLst>
              <a:ext uri="{FF2B5EF4-FFF2-40B4-BE49-F238E27FC236}">
                <a16:creationId xmlns:a16="http://schemas.microsoft.com/office/drawing/2014/main" id="{73A70502-E100-E470-3FC6-DD50415B5CD5}"/>
              </a:ext>
            </a:extLst>
          </p:cNvPr>
          <p:cNvCxnSpPr/>
          <p:nvPr/>
        </p:nvCxnSpPr>
        <p:spPr>
          <a:xfrm>
            <a:off x="48976" y="4464424"/>
            <a:ext cx="9046048" cy="0"/>
          </a:xfrm>
          <a:prstGeom prst="line">
            <a:avLst/>
          </a:prstGeom>
          <a:ln w="25400">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9" name="群組 18">
            <a:extLst>
              <a:ext uri="{FF2B5EF4-FFF2-40B4-BE49-F238E27FC236}">
                <a16:creationId xmlns:a16="http://schemas.microsoft.com/office/drawing/2014/main" id="{53BB3D82-E155-BC05-4223-6B7D7698E391}"/>
              </a:ext>
            </a:extLst>
          </p:cNvPr>
          <p:cNvGrpSpPr/>
          <p:nvPr/>
        </p:nvGrpSpPr>
        <p:grpSpPr>
          <a:xfrm>
            <a:off x="277210" y="4946485"/>
            <a:ext cx="2003612" cy="1380047"/>
            <a:chOff x="277210" y="4946485"/>
            <a:chExt cx="2003612" cy="1380047"/>
          </a:xfrm>
        </p:grpSpPr>
        <p:sp>
          <p:nvSpPr>
            <p:cNvPr id="18" name="箭號: 向右 17">
              <a:extLst>
                <a:ext uri="{FF2B5EF4-FFF2-40B4-BE49-F238E27FC236}">
                  <a16:creationId xmlns:a16="http://schemas.microsoft.com/office/drawing/2014/main" id="{1ECA13CC-44C5-F86A-2B56-7D8FEC9197B8}"/>
                </a:ext>
              </a:extLst>
            </p:cNvPr>
            <p:cNvSpPr/>
            <p:nvPr/>
          </p:nvSpPr>
          <p:spPr>
            <a:xfrm>
              <a:off x="277210" y="4946485"/>
              <a:ext cx="2003612" cy="1380047"/>
            </a:xfrm>
            <a:prstGeom prst="rightArrow">
              <a:avLst/>
            </a:prstGeom>
            <a:solidFill>
              <a:schemeClr val="bg1"/>
            </a:solidFill>
            <a:effectLst>
              <a:outerShdw blurRad="50800" dist="381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文字方塊 16">
              <a:extLst>
                <a:ext uri="{FF2B5EF4-FFF2-40B4-BE49-F238E27FC236}">
                  <a16:creationId xmlns:a16="http://schemas.microsoft.com/office/drawing/2014/main" id="{A296D8B9-CE72-F5A2-247C-4762DA7FE077}"/>
                </a:ext>
              </a:extLst>
            </p:cNvPr>
            <p:cNvSpPr txBox="1"/>
            <p:nvPr/>
          </p:nvSpPr>
          <p:spPr>
            <a:xfrm>
              <a:off x="342535" y="5313342"/>
              <a:ext cx="1640541" cy="646331"/>
            </a:xfrm>
            <a:prstGeom prst="rect">
              <a:avLst/>
            </a:prstGeom>
            <a:noFill/>
          </p:spPr>
          <p:txBody>
            <a:bodyPr wrap="square" rtlCol="0">
              <a:spAutoFit/>
            </a:bodyPr>
            <a:lstStyle/>
            <a:p>
              <a:r>
                <a:rPr lang="zh-TW" altLang="en-US"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發佈後短網址與</a:t>
              </a:r>
              <a:r>
                <a:rPr lang="en-US" altLang="zh-TW" b="1" dirty="0" err="1">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QRCode</a:t>
              </a:r>
              <a:endParaRPr lang="zh-TW" altLang="en-US"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pic>
        <p:nvPicPr>
          <p:cNvPr id="21" name="圖形 20">
            <a:extLst>
              <a:ext uri="{FF2B5EF4-FFF2-40B4-BE49-F238E27FC236}">
                <a16:creationId xmlns:a16="http://schemas.microsoft.com/office/drawing/2014/main" id="{1944A555-483F-0C65-5FF8-EB9D8932B6F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184867" y="1040525"/>
            <a:ext cx="1621925" cy="598792"/>
          </a:xfrm>
          <a:prstGeom prst="rect">
            <a:avLst/>
          </a:prstGeom>
        </p:spPr>
      </p:pic>
      <p:sp>
        <p:nvSpPr>
          <p:cNvPr id="22" name="箭號: 向下 21">
            <a:extLst>
              <a:ext uri="{FF2B5EF4-FFF2-40B4-BE49-F238E27FC236}">
                <a16:creationId xmlns:a16="http://schemas.microsoft.com/office/drawing/2014/main" id="{0E3D6C44-00C3-93CE-3D5E-8D4A0911AA46}"/>
              </a:ext>
            </a:extLst>
          </p:cNvPr>
          <p:cNvSpPr/>
          <p:nvPr/>
        </p:nvSpPr>
        <p:spPr>
          <a:xfrm>
            <a:off x="7201132" y="1827637"/>
            <a:ext cx="544606" cy="7303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4" name="群組 23">
            <a:extLst>
              <a:ext uri="{FF2B5EF4-FFF2-40B4-BE49-F238E27FC236}">
                <a16:creationId xmlns:a16="http://schemas.microsoft.com/office/drawing/2014/main" id="{AB5A901A-AB8A-6161-DC67-D9F3C808D7FE}"/>
              </a:ext>
            </a:extLst>
          </p:cNvPr>
          <p:cNvGrpSpPr/>
          <p:nvPr/>
        </p:nvGrpSpPr>
        <p:grpSpPr>
          <a:xfrm>
            <a:off x="48976" y="811648"/>
            <a:ext cx="2640436" cy="3557826"/>
            <a:chOff x="48976" y="811648"/>
            <a:chExt cx="2640436" cy="3557826"/>
          </a:xfrm>
        </p:grpSpPr>
        <p:grpSp>
          <p:nvGrpSpPr>
            <p:cNvPr id="10" name="群組 9">
              <a:extLst>
                <a:ext uri="{FF2B5EF4-FFF2-40B4-BE49-F238E27FC236}">
                  <a16:creationId xmlns:a16="http://schemas.microsoft.com/office/drawing/2014/main" id="{728A3C3C-FF9C-736E-933A-F3653895B407}"/>
                </a:ext>
              </a:extLst>
            </p:cNvPr>
            <p:cNvGrpSpPr/>
            <p:nvPr/>
          </p:nvGrpSpPr>
          <p:grpSpPr>
            <a:xfrm>
              <a:off x="48976" y="811648"/>
              <a:ext cx="2640436" cy="3557826"/>
              <a:chOff x="48976" y="817346"/>
              <a:chExt cx="2716654" cy="3660525"/>
            </a:xfrm>
          </p:grpSpPr>
          <p:pic>
            <p:nvPicPr>
              <p:cNvPr id="5" name="圖片 4" descr="The image depicts a user interface with a table containing elements such as a page title, a text input box, and a section for embedding images, all in a Chinese language context.&#10;&#10;AI 產生的內容可能不正確。">
                <a:extLst>
                  <a:ext uri="{FF2B5EF4-FFF2-40B4-BE49-F238E27FC236}">
                    <a16:creationId xmlns:a16="http://schemas.microsoft.com/office/drawing/2014/main" id="{16FA7374-983A-54BF-EF15-D82C1FEDCC51}"/>
                  </a:ext>
                </a:extLst>
              </p:cNvPr>
              <p:cNvPicPr>
                <a:picLocks noChangeAspect="1"/>
              </p:cNvPicPr>
              <p:nvPr/>
            </p:nvPicPr>
            <p:blipFill>
              <a:blip r:embed="rId8"/>
              <a:stretch>
                <a:fillRect/>
              </a:stretch>
            </p:blipFill>
            <p:spPr>
              <a:xfrm>
                <a:off x="48976" y="817346"/>
                <a:ext cx="2716654" cy="3660525"/>
              </a:xfrm>
              <a:prstGeom prst="rect">
                <a:avLst/>
              </a:prstGeom>
              <a:effectLst>
                <a:outerShdw blurRad="50800" dist="38100" dir="2700000" algn="tl" rotWithShape="0">
                  <a:prstClr val="black">
                    <a:alpha val="40000"/>
                  </a:prstClr>
                </a:outerShdw>
              </a:effectLst>
            </p:spPr>
          </p:pic>
          <p:sp>
            <p:nvSpPr>
              <p:cNvPr id="6" name="矩形: 圓角 5">
                <a:extLst>
                  <a:ext uri="{FF2B5EF4-FFF2-40B4-BE49-F238E27FC236}">
                    <a16:creationId xmlns:a16="http://schemas.microsoft.com/office/drawing/2014/main" id="{EC2ABDD3-8596-CB47-2E91-4F1C30F7D607}"/>
                  </a:ext>
                </a:extLst>
              </p:cNvPr>
              <p:cNvSpPr/>
              <p:nvPr/>
            </p:nvSpPr>
            <p:spPr>
              <a:xfrm>
                <a:off x="746312" y="2622176"/>
                <a:ext cx="792202" cy="611842"/>
              </a:xfrm>
              <a:prstGeom prst="roundRect">
                <a:avLst>
                  <a:gd name="adj" fmla="val 9550"/>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3" name="矩形: 圓角 22">
              <a:extLst>
                <a:ext uri="{FF2B5EF4-FFF2-40B4-BE49-F238E27FC236}">
                  <a16:creationId xmlns:a16="http://schemas.microsoft.com/office/drawing/2014/main" id="{118CCAAE-89A8-6CA4-D336-FF053A1027B2}"/>
                </a:ext>
              </a:extLst>
            </p:cNvPr>
            <p:cNvSpPr/>
            <p:nvPr/>
          </p:nvSpPr>
          <p:spPr>
            <a:xfrm>
              <a:off x="726748" y="1432798"/>
              <a:ext cx="456593" cy="394839"/>
            </a:xfrm>
            <a:prstGeom prst="roundRect">
              <a:avLst>
                <a:gd name="adj" fmla="val 9550"/>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13" name="圖形 12">
            <a:extLst>
              <a:ext uri="{FF2B5EF4-FFF2-40B4-BE49-F238E27FC236}">
                <a16:creationId xmlns:a16="http://schemas.microsoft.com/office/drawing/2014/main" id="{F544284C-1FCC-942D-AA91-E4ABB1757E0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65266" y="1025249"/>
            <a:ext cx="740381" cy="740381"/>
          </a:xfrm>
          <a:prstGeom prst="rect">
            <a:avLst/>
          </a:prstGeom>
        </p:spPr>
      </p:pic>
    </p:spTree>
    <p:extLst>
      <p:ext uri="{BB962C8B-B14F-4D97-AF65-F5344CB8AC3E}">
        <p14:creationId xmlns:p14="http://schemas.microsoft.com/office/powerpoint/2010/main" val="285285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randombar(horizontal)">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randombar(horizontal)">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4D3BC-CD81-9300-8434-2E9C80012C66}"/>
            </a:ext>
          </a:extLst>
        </p:cNvPr>
        <p:cNvGrpSpPr/>
        <p:nvPr/>
      </p:nvGrpSpPr>
      <p:grpSpPr>
        <a:xfrm>
          <a:off x="0" y="0"/>
          <a:ext cx="0" cy="0"/>
          <a:chOff x="0" y="0"/>
          <a:chExt cx="0" cy="0"/>
        </a:xfrm>
      </p:grpSpPr>
      <p:sp>
        <p:nvSpPr>
          <p:cNvPr id="27" name="矩形: 圓角 26">
            <a:extLst>
              <a:ext uri="{FF2B5EF4-FFF2-40B4-BE49-F238E27FC236}">
                <a16:creationId xmlns:a16="http://schemas.microsoft.com/office/drawing/2014/main" id="{4277489F-5E23-7591-B38E-CFC28A5C9D78}"/>
              </a:ext>
            </a:extLst>
          </p:cNvPr>
          <p:cNvSpPr/>
          <p:nvPr/>
        </p:nvSpPr>
        <p:spPr>
          <a:xfrm>
            <a:off x="53788" y="1391771"/>
            <a:ext cx="9036424" cy="5283317"/>
          </a:xfrm>
          <a:prstGeom prst="roundRect">
            <a:avLst>
              <a:gd name="adj" fmla="val 3814"/>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1" name="矩形: 圓角 190">
            <a:extLst>
              <a:ext uri="{FF2B5EF4-FFF2-40B4-BE49-F238E27FC236}">
                <a16:creationId xmlns:a16="http://schemas.microsoft.com/office/drawing/2014/main" id="{FE06B330-6E6D-7ED1-E04D-DB7181EE6B78}"/>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599069A8-B390-6996-7DCF-25F03F47F160}"/>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DC36F1AE-1587-BCCA-E09A-BA0643E558FE}"/>
              </a:ext>
            </a:extLst>
          </p:cNvPr>
          <p:cNvSpPr txBox="1"/>
          <p:nvPr/>
        </p:nvSpPr>
        <p:spPr>
          <a:xfrm>
            <a:off x="2492883" y="35428"/>
            <a:ext cx="4148251"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與</a:t>
            </a:r>
            <a:r>
              <a:rPr lang="sq-AL" altLang="zh-TW"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Google Site</a:t>
            </a:r>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協作</a:t>
            </a:r>
          </a:p>
        </p:txBody>
      </p:sp>
      <p:pic>
        <p:nvPicPr>
          <p:cNvPr id="8" name="圖片 7" descr="The image displays a QR code with a black background, which is a two-dimensional barcode used for easy scanning and data retrieval.&#10;&#10;AI 產生的內容可能不正確。">
            <a:extLst>
              <a:ext uri="{FF2B5EF4-FFF2-40B4-BE49-F238E27FC236}">
                <a16:creationId xmlns:a16="http://schemas.microsoft.com/office/drawing/2014/main" id="{D89419CD-586C-3AED-C292-BF90EB08E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6437" y="29729"/>
            <a:ext cx="648000" cy="648000"/>
          </a:xfrm>
          <a:prstGeom prst="rect">
            <a:avLst/>
          </a:prstGeom>
        </p:spPr>
      </p:pic>
      <p:sp>
        <p:nvSpPr>
          <p:cNvPr id="3" name="文字方塊 2">
            <a:extLst>
              <a:ext uri="{FF2B5EF4-FFF2-40B4-BE49-F238E27FC236}">
                <a16:creationId xmlns:a16="http://schemas.microsoft.com/office/drawing/2014/main" id="{D391181B-4A76-25F6-B380-2FE740A52662}"/>
              </a:ext>
            </a:extLst>
          </p:cNvPr>
          <p:cNvSpPr txBox="1"/>
          <p:nvPr/>
        </p:nvSpPr>
        <p:spPr>
          <a:xfrm>
            <a:off x="837131" y="1517992"/>
            <a:ext cx="8132058" cy="5016758"/>
          </a:xfrm>
          <a:prstGeom prst="rect">
            <a:avLst/>
          </a:prstGeom>
          <a:noFill/>
        </p:spPr>
        <p:txBody>
          <a:bodyPr wrap="square" rtlCol="0">
            <a:spAutoFit/>
          </a:bodyPr>
          <a:lstStyle/>
          <a:p>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請將附上的檔案，依據其內容，作成互動式網頁可以做線上實驗。內容必須符合下面要求：</a:t>
            </a:r>
          </a:p>
          <a:p>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1. </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符合</a:t>
            </a:r>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RWD</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規範的繁體中文與英文互動式網頁，有按鈕可以切換中英文。</a:t>
            </a:r>
          </a:p>
          <a:p>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2. </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可以輸入數字或是使用拉桿改變問題中的參數。</a:t>
            </a:r>
          </a:p>
          <a:p>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3. </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須提供</a:t>
            </a:r>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HTML</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程式碼或下載檔。</a:t>
            </a:r>
          </a:p>
          <a:p>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4. </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請注意符號與中文字型呈現的問題。</a:t>
            </a:r>
          </a:p>
          <a:p>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5. </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請在網頁一開始附上摘要，並加上物理原理解析的說明。</a:t>
            </a:r>
          </a:p>
          <a:p>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6. </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可以在改變每一次參數後，呈現變化並能儲存數據，並能存成</a:t>
            </a:r>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csv</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檔。</a:t>
            </a:r>
          </a:p>
          <a:p>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7. </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數據可以做對應的迴歸分析，並能存成</a:t>
            </a:r>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csv</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檔</a:t>
            </a:r>
          </a:p>
          <a:p>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8. </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實驗數據或是迴歸分析作圖都能儲存螢幕截圖。 </a:t>
            </a:r>
          </a:p>
          <a:p>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9. </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請加上實驗示意圖，並能依據前面參數的改變，在按下</a:t>
            </a:r>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開始實驗</a:t>
            </a:r>
            <a:r>
              <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rPr>
              <a:t>按鈕後，作符合物理定律的動作。 </a:t>
            </a:r>
            <a:endParaRPr lang="en-US" altLang="zh-TW" sz="2000" dirty="0">
              <a:solidFill>
                <a:srgbClr val="0095CD"/>
              </a:solidFill>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sz="2000" dirty="0">
                <a:solidFill>
                  <a:srgbClr val="814E7E"/>
                </a:solidFill>
                <a:latin typeface="Times New Roman" panose="02020603050405020304" pitchFamily="18" charset="0"/>
                <a:ea typeface="微軟正黑體" panose="020B0604030504040204" pitchFamily="34" charset="-120"/>
                <a:cs typeface="Times New Roman" panose="02020603050405020304" pitchFamily="18" charset="0"/>
              </a:rPr>
              <a:t>10. </a:t>
            </a:r>
            <a:r>
              <a:rPr lang="zh-TW" altLang="en-US" sz="2000" dirty="0">
                <a:solidFill>
                  <a:srgbClr val="814E7E"/>
                </a:solidFill>
                <a:latin typeface="Times New Roman" panose="02020603050405020304" pitchFamily="18" charset="0"/>
                <a:ea typeface="微軟正黑體" panose="020B0604030504040204" pitchFamily="34" charset="-120"/>
                <a:cs typeface="Times New Roman" panose="02020603050405020304" pitchFamily="18" charset="0"/>
              </a:rPr>
              <a:t>請加上隨機誤差，讓實驗更像真實狀況。同時在迴歸圖上，加上</a:t>
            </a:r>
            <a:r>
              <a:rPr lang="en-US" altLang="zh-TW" sz="2000" dirty="0">
                <a:solidFill>
                  <a:srgbClr val="814E7E"/>
                </a:solidFill>
                <a:latin typeface="Times New Roman" panose="02020603050405020304" pitchFamily="18" charset="0"/>
                <a:ea typeface="微軟正黑體" panose="020B0604030504040204" pitchFamily="34" charset="-120"/>
                <a:cs typeface="Times New Roman" panose="02020603050405020304" pitchFamily="18" charset="0"/>
              </a:rPr>
              <a:t>R^2, </a:t>
            </a:r>
            <a:r>
              <a:rPr lang="zh-TW" altLang="en-US" sz="2000" dirty="0">
                <a:solidFill>
                  <a:srgbClr val="814E7E"/>
                </a:solidFill>
                <a:latin typeface="Times New Roman" panose="02020603050405020304" pitchFamily="18" charset="0"/>
                <a:ea typeface="微軟正黑體" panose="020B0604030504040204" pitchFamily="34" charset="-120"/>
                <a:cs typeface="Times New Roman" panose="02020603050405020304" pitchFamily="18" charset="0"/>
              </a:rPr>
              <a:t>與回歸公式中，斜率與截距的誤差。</a:t>
            </a:r>
            <a:b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br>
            <a:r>
              <a:rPr lang="en-US" altLang="zh-TW" sz="2000" dirty="0">
                <a:solidFill>
                  <a:srgbClr val="7BB21B"/>
                </a:solidFill>
                <a:latin typeface="Times New Roman" panose="02020603050405020304" pitchFamily="18" charset="0"/>
                <a:ea typeface="微軟正黑體" panose="020B0604030504040204" pitchFamily="34" charset="-120"/>
                <a:cs typeface="Times New Roman" panose="02020603050405020304" pitchFamily="18" charset="0"/>
              </a:rPr>
              <a:t>11. </a:t>
            </a:r>
            <a:r>
              <a:rPr lang="zh-TW" altLang="en-US" sz="2000" dirty="0">
                <a:solidFill>
                  <a:srgbClr val="7BB21B"/>
                </a:solidFill>
                <a:latin typeface="Times New Roman" panose="02020603050405020304" pitchFamily="18" charset="0"/>
                <a:ea typeface="微軟正黑體" panose="020B0604030504040204" pitchFamily="34" charset="-120"/>
                <a:cs typeface="Times New Roman" panose="02020603050405020304" pitchFamily="18" charset="0"/>
              </a:rPr>
              <a:t>將原理說明，加到這個網頁的最後面，變成完整的線上模擬實驗教材。</a:t>
            </a:r>
          </a:p>
        </p:txBody>
      </p:sp>
      <p:sp>
        <p:nvSpPr>
          <p:cNvPr id="13" name="文字方塊 12">
            <a:extLst>
              <a:ext uri="{FF2B5EF4-FFF2-40B4-BE49-F238E27FC236}">
                <a16:creationId xmlns:a16="http://schemas.microsoft.com/office/drawing/2014/main" id="{8D47C506-FCC3-AC07-533A-E524029D0AEC}"/>
              </a:ext>
            </a:extLst>
          </p:cNvPr>
          <p:cNvSpPr txBox="1"/>
          <p:nvPr/>
        </p:nvSpPr>
        <p:spPr>
          <a:xfrm>
            <a:off x="2675191" y="836919"/>
            <a:ext cx="4265142" cy="461665"/>
          </a:xfrm>
          <a:prstGeom prst="rect">
            <a:avLst/>
          </a:prstGeom>
          <a:noFill/>
        </p:spPr>
        <p:txBody>
          <a:bodyPr wrap="none" rtlCol="0">
            <a:spAutoFit/>
          </a:bodyPr>
          <a:lstStyle/>
          <a:p>
            <a:r>
              <a:rPr lang="en-US" altLang="zh-TW" sz="2400" b="1" dirty="0">
                <a:solidFill>
                  <a:schemeClr val="accent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rPr>
              <a:t>Prompt</a:t>
            </a:r>
            <a:r>
              <a:rPr lang="zh-TW" altLang="en-US" sz="2400" b="1" dirty="0">
                <a:solidFill>
                  <a:schemeClr val="accent2">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rPr>
              <a:t>使用，以實驗講義為例</a:t>
            </a:r>
          </a:p>
        </p:txBody>
      </p:sp>
      <p:sp>
        <p:nvSpPr>
          <p:cNvPr id="15" name="左大括弧 14">
            <a:extLst>
              <a:ext uri="{FF2B5EF4-FFF2-40B4-BE49-F238E27FC236}">
                <a16:creationId xmlns:a16="http://schemas.microsoft.com/office/drawing/2014/main" id="{46FBA488-628D-11DA-1DC4-77271401B4A9}"/>
              </a:ext>
            </a:extLst>
          </p:cNvPr>
          <p:cNvSpPr/>
          <p:nvPr/>
        </p:nvSpPr>
        <p:spPr>
          <a:xfrm>
            <a:off x="416859" y="1721224"/>
            <a:ext cx="420271" cy="3301252"/>
          </a:xfrm>
          <a:prstGeom prst="leftBrace">
            <a:avLst/>
          </a:prstGeom>
          <a:ln w="25400">
            <a:solidFill>
              <a:srgbClr val="0095C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1" name="左大括弧 20">
            <a:extLst>
              <a:ext uri="{FF2B5EF4-FFF2-40B4-BE49-F238E27FC236}">
                <a16:creationId xmlns:a16="http://schemas.microsoft.com/office/drawing/2014/main" id="{FDE12150-E431-B244-6CCC-EEF0C8188450}"/>
              </a:ext>
            </a:extLst>
          </p:cNvPr>
          <p:cNvSpPr/>
          <p:nvPr/>
        </p:nvSpPr>
        <p:spPr>
          <a:xfrm>
            <a:off x="416858" y="5351929"/>
            <a:ext cx="420271" cy="342900"/>
          </a:xfrm>
          <a:prstGeom prst="leftBrace">
            <a:avLst/>
          </a:prstGeom>
          <a:ln w="25400">
            <a:solidFill>
              <a:srgbClr val="814E7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2" name="左大括弧 21">
            <a:extLst>
              <a:ext uri="{FF2B5EF4-FFF2-40B4-BE49-F238E27FC236}">
                <a16:creationId xmlns:a16="http://schemas.microsoft.com/office/drawing/2014/main" id="{95D9508F-7E0E-7B4F-18F3-1C86AB801FC4}"/>
              </a:ext>
            </a:extLst>
          </p:cNvPr>
          <p:cNvSpPr/>
          <p:nvPr/>
        </p:nvSpPr>
        <p:spPr>
          <a:xfrm>
            <a:off x="416858" y="5914237"/>
            <a:ext cx="420271" cy="391519"/>
          </a:xfrm>
          <a:prstGeom prst="leftBrace">
            <a:avLst/>
          </a:prstGeom>
          <a:ln w="25400">
            <a:solidFill>
              <a:srgbClr val="7BB21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3" name="文字方塊 22">
            <a:extLst>
              <a:ext uri="{FF2B5EF4-FFF2-40B4-BE49-F238E27FC236}">
                <a16:creationId xmlns:a16="http://schemas.microsoft.com/office/drawing/2014/main" id="{CF465ABF-CAF2-F2E0-BFCD-5A8AAAB907B2}"/>
              </a:ext>
            </a:extLst>
          </p:cNvPr>
          <p:cNvSpPr txBox="1"/>
          <p:nvPr/>
        </p:nvSpPr>
        <p:spPr>
          <a:xfrm>
            <a:off x="0" y="2967335"/>
            <a:ext cx="461665" cy="923330"/>
          </a:xfrm>
          <a:prstGeom prst="rect">
            <a:avLst/>
          </a:prstGeom>
          <a:noFill/>
        </p:spPr>
        <p:txBody>
          <a:bodyPr vert="eaVert" wrap="square" rtlCol="0">
            <a:spAutoFit/>
          </a:bodyPr>
          <a:lstStyle/>
          <a:p>
            <a:r>
              <a:rPr lang="zh-TW" altLang="en-US" b="1" dirty="0">
                <a:solidFill>
                  <a:srgbClr val="0095CD"/>
                </a:solidFill>
                <a:latin typeface="微軟正黑體" panose="020B0604030504040204" pitchFamily="34" charset="-120"/>
                <a:ea typeface="微軟正黑體" panose="020B0604030504040204" pitchFamily="34" charset="-120"/>
              </a:rPr>
              <a:t>第一次</a:t>
            </a:r>
          </a:p>
        </p:txBody>
      </p:sp>
      <p:sp>
        <p:nvSpPr>
          <p:cNvPr id="24" name="文字方塊 23">
            <a:extLst>
              <a:ext uri="{FF2B5EF4-FFF2-40B4-BE49-F238E27FC236}">
                <a16:creationId xmlns:a16="http://schemas.microsoft.com/office/drawing/2014/main" id="{94822071-EB26-0AA8-479D-BF31FD07422B}"/>
              </a:ext>
            </a:extLst>
          </p:cNvPr>
          <p:cNvSpPr txBox="1"/>
          <p:nvPr/>
        </p:nvSpPr>
        <p:spPr>
          <a:xfrm>
            <a:off x="-22933" y="5084167"/>
            <a:ext cx="461665" cy="923330"/>
          </a:xfrm>
          <a:prstGeom prst="rect">
            <a:avLst/>
          </a:prstGeom>
          <a:noFill/>
        </p:spPr>
        <p:txBody>
          <a:bodyPr vert="eaVert" wrap="square" rtlCol="0">
            <a:spAutoFit/>
          </a:bodyPr>
          <a:lstStyle/>
          <a:p>
            <a:r>
              <a:rPr lang="zh-TW" altLang="en-US" b="1" dirty="0">
                <a:solidFill>
                  <a:srgbClr val="814E7E"/>
                </a:solidFill>
                <a:latin typeface="微軟正黑體" panose="020B0604030504040204" pitchFamily="34" charset="-120"/>
                <a:ea typeface="微軟正黑體" panose="020B0604030504040204" pitchFamily="34" charset="-120"/>
              </a:rPr>
              <a:t>第二次</a:t>
            </a:r>
          </a:p>
        </p:txBody>
      </p:sp>
      <p:sp>
        <p:nvSpPr>
          <p:cNvPr id="25" name="文字方塊 24">
            <a:extLst>
              <a:ext uri="{FF2B5EF4-FFF2-40B4-BE49-F238E27FC236}">
                <a16:creationId xmlns:a16="http://schemas.microsoft.com/office/drawing/2014/main" id="{E3F830CA-04D0-642B-F94F-2D498A99CC38}"/>
              </a:ext>
            </a:extLst>
          </p:cNvPr>
          <p:cNvSpPr txBox="1"/>
          <p:nvPr/>
        </p:nvSpPr>
        <p:spPr>
          <a:xfrm>
            <a:off x="-22933" y="5844091"/>
            <a:ext cx="461665" cy="923330"/>
          </a:xfrm>
          <a:prstGeom prst="rect">
            <a:avLst/>
          </a:prstGeom>
          <a:noFill/>
        </p:spPr>
        <p:txBody>
          <a:bodyPr vert="eaVert" wrap="square" rtlCol="0">
            <a:spAutoFit/>
          </a:bodyPr>
          <a:lstStyle/>
          <a:p>
            <a:r>
              <a:rPr lang="zh-TW" altLang="en-US" b="1" dirty="0">
                <a:solidFill>
                  <a:srgbClr val="7BB21B"/>
                </a:solidFill>
                <a:latin typeface="微軟正黑體" panose="020B0604030504040204" pitchFamily="34" charset="-120"/>
                <a:ea typeface="微軟正黑體" panose="020B0604030504040204" pitchFamily="34" charset="-120"/>
              </a:rPr>
              <a:t>第三次</a:t>
            </a:r>
          </a:p>
        </p:txBody>
      </p:sp>
      <p:sp>
        <p:nvSpPr>
          <p:cNvPr id="26" name="文字方塊 25">
            <a:extLst>
              <a:ext uri="{FF2B5EF4-FFF2-40B4-BE49-F238E27FC236}">
                <a16:creationId xmlns:a16="http://schemas.microsoft.com/office/drawing/2014/main" id="{93C769D2-B8E0-BB20-AB1D-0BAED2B7B211}"/>
              </a:ext>
            </a:extLst>
          </p:cNvPr>
          <p:cNvSpPr txBox="1"/>
          <p:nvPr/>
        </p:nvSpPr>
        <p:spPr>
          <a:xfrm>
            <a:off x="3859306" y="6305756"/>
            <a:ext cx="5190615" cy="369332"/>
          </a:xfrm>
          <a:prstGeom prst="rect">
            <a:avLst/>
          </a:prstGeom>
          <a:noFill/>
        </p:spPr>
        <p:txBody>
          <a:bodyPr wrap="square" rtlCol="0">
            <a:spAutoFit/>
          </a:bodyPr>
          <a:lstStyle/>
          <a:p>
            <a:r>
              <a:rPr lang="sq-AL" altLang="zh-TW" b="1" dirty="0">
                <a:hlinkClick r:id="rId4"/>
              </a:rPr>
              <a:t>https://www.phys.nthu.edu.tw/~gplab/exp003.html</a:t>
            </a:r>
            <a:endParaRPr lang="zh-TW" altLang="en-US" b="1" dirty="0"/>
          </a:p>
        </p:txBody>
      </p:sp>
    </p:spTree>
    <p:extLst>
      <p:ext uri="{BB962C8B-B14F-4D97-AF65-F5344CB8AC3E}">
        <p14:creationId xmlns:p14="http://schemas.microsoft.com/office/powerpoint/2010/main" val="3912168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526B1-3AEA-E720-0BBF-D13345E64E11}"/>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20171D25-69B6-72D0-2244-60FBA1B5EA17}"/>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8891C82A-9D84-B556-89BB-E19170596F26}"/>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809B1546-5B0E-DEB9-25F1-DE9D1482F0F2}"/>
              </a:ext>
            </a:extLst>
          </p:cNvPr>
          <p:cNvSpPr txBox="1"/>
          <p:nvPr/>
        </p:nvSpPr>
        <p:spPr>
          <a:xfrm>
            <a:off x="1934826" y="35428"/>
            <a:ext cx="5262979"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範例：淡江普通物理實驗</a:t>
            </a:r>
          </a:p>
        </p:txBody>
      </p:sp>
      <p:pic>
        <p:nvPicPr>
          <p:cNvPr id="3" name="圖片 2" descr="The image displays a user interface for a physics experiment setup, showing various components such as a rotational inertia table, different loading methods, and a graph plotting theoretical and actual values.&#10;&#10;AI 產生的內容可能不正確。">
            <a:extLst>
              <a:ext uri="{FF2B5EF4-FFF2-40B4-BE49-F238E27FC236}">
                <a16:creationId xmlns:a16="http://schemas.microsoft.com/office/drawing/2014/main" id="{852A32E4-8F89-C2A5-9B79-70CAFB888D50}"/>
              </a:ext>
            </a:extLst>
          </p:cNvPr>
          <p:cNvPicPr>
            <a:picLocks noChangeAspect="1"/>
          </p:cNvPicPr>
          <p:nvPr/>
        </p:nvPicPr>
        <p:blipFill>
          <a:blip r:embed="rId3"/>
          <a:stretch>
            <a:fillRect/>
          </a:stretch>
        </p:blipFill>
        <p:spPr>
          <a:xfrm>
            <a:off x="0" y="790901"/>
            <a:ext cx="4436045" cy="5943755"/>
          </a:xfrm>
          <a:prstGeom prst="rect">
            <a:avLst/>
          </a:prstGeom>
          <a:effectLst>
            <a:outerShdw blurRad="50800" dist="38100" dir="2700000" algn="tl" rotWithShape="0">
              <a:prstClr val="black"/>
            </a:outerShdw>
          </a:effectLst>
        </p:spPr>
      </p:pic>
      <p:pic>
        <p:nvPicPr>
          <p:cNvPr id="6" name="圖片 5" descr="The image displays a list of experiments, each with a title and a date, all related to physics, and all dated February 17, 2025.&#10;&#10;AI 產生的內容可能不正確。">
            <a:extLst>
              <a:ext uri="{FF2B5EF4-FFF2-40B4-BE49-F238E27FC236}">
                <a16:creationId xmlns:a16="http://schemas.microsoft.com/office/drawing/2014/main" id="{418A7340-271D-CF43-07EB-11A899C2BE87}"/>
              </a:ext>
            </a:extLst>
          </p:cNvPr>
          <p:cNvPicPr>
            <a:picLocks noChangeAspect="1"/>
          </p:cNvPicPr>
          <p:nvPr/>
        </p:nvPicPr>
        <p:blipFill>
          <a:blip r:embed="rId4"/>
          <a:stretch>
            <a:fillRect/>
          </a:stretch>
        </p:blipFill>
        <p:spPr>
          <a:xfrm>
            <a:off x="4469665" y="817346"/>
            <a:ext cx="4633028" cy="1703978"/>
          </a:xfrm>
          <a:prstGeom prst="rect">
            <a:avLst/>
          </a:prstGeom>
          <a:effectLst>
            <a:outerShdw blurRad="50800" dist="38100" dir="2700000" algn="tl" rotWithShape="0">
              <a:prstClr val="black"/>
            </a:outerShdw>
          </a:effectLst>
        </p:spPr>
      </p:pic>
      <p:sp>
        <p:nvSpPr>
          <p:cNvPr id="8" name="文字方塊 7">
            <a:extLst>
              <a:ext uri="{FF2B5EF4-FFF2-40B4-BE49-F238E27FC236}">
                <a16:creationId xmlns:a16="http://schemas.microsoft.com/office/drawing/2014/main" id="{30BCECD1-998A-5195-D26E-03475E95AB24}"/>
              </a:ext>
            </a:extLst>
          </p:cNvPr>
          <p:cNvSpPr txBox="1"/>
          <p:nvPr/>
        </p:nvSpPr>
        <p:spPr>
          <a:xfrm>
            <a:off x="4609019" y="2554089"/>
            <a:ext cx="4354320" cy="1569660"/>
          </a:xfrm>
          <a:prstGeom prst="rect">
            <a:avLst/>
          </a:prstGeom>
          <a:noFill/>
        </p:spPr>
        <p:txBody>
          <a:bodyPr wrap="square" rtlCol="0">
            <a:spAutoFit/>
          </a:bodyPr>
          <a:lstStyle/>
          <a:p>
            <a:pPr algn="just"/>
            <a:r>
              <a:rPr lang="zh-TW" altLang="zh-TW" sz="1600"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這是一個普通物理實驗的報告表格，請根據表格的內容，製作一個簡易的HTML網頁程式，須符合RWD規則，程式主要可以模擬這個實驗，可以搜尋網路上相關的普物實驗來完善這個HTML。實驗的調整方式可以輸入文字框或是有拉bar。並可以切換中英文介面。</a:t>
            </a:r>
            <a:endParaRPr lang="zh-TW" altLang="en-US" sz="1600"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11" name="圖片 10" descr="The image shows a QR code, a matrix of black and white squares arranged in a square pattern, with a white square in the center, surrounded by black lines forming a diamond shape.&#10;&#10;AI 產生的內容可能不正確。">
            <a:hlinkClick r:id="rId5"/>
            <a:extLst>
              <a:ext uri="{FF2B5EF4-FFF2-40B4-BE49-F238E27FC236}">
                <a16:creationId xmlns:a16="http://schemas.microsoft.com/office/drawing/2014/main" id="{8E2427A8-0717-4DFF-7D0B-E00C27C3C7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9643" y="4879127"/>
            <a:ext cx="1374242" cy="1374242"/>
          </a:xfrm>
          <a:prstGeom prst="rect">
            <a:avLst/>
          </a:prstGeom>
        </p:spPr>
      </p:pic>
      <p:pic>
        <p:nvPicPr>
          <p:cNvPr id="13" name="圖片 12" descr="The image displays a PDF document containing a report on a physics experiment, which includes an HTML page that simulates the experiment, allows for adjustments via text boxes or a slider, and offers options for recording and comparing measurements, with the simulation using a thin plate, thin shaft, and fixed shaft to calculate torque.&#10;&#10;AI 產生的內容可能不正確。">
            <a:extLst>
              <a:ext uri="{FF2B5EF4-FFF2-40B4-BE49-F238E27FC236}">
                <a16:creationId xmlns:a16="http://schemas.microsoft.com/office/drawing/2014/main" id="{E0CA576B-AC72-994C-D5BE-7815C2FB89F0}"/>
              </a:ext>
            </a:extLst>
          </p:cNvPr>
          <p:cNvPicPr>
            <a:picLocks noChangeAspect="1"/>
          </p:cNvPicPr>
          <p:nvPr/>
        </p:nvPicPr>
        <p:blipFill>
          <a:blip r:embed="rId7"/>
          <a:stretch>
            <a:fillRect/>
          </a:stretch>
        </p:blipFill>
        <p:spPr>
          <a:xfrm>
            <a:off x="4707957" y="4101818"/>
            <a:ext cx="3797308" cy="2589225"/>
          </a:xfrm>
          <a:prstGeom prst="rect">
            <a:avLst/>
          </a:prstGeom>
        </p:spPr>
      </p:pic>
      <p:pic>
        <p:nvPicPr>
          <p:cNvPr id="15" name="圖片 14" descr="The image is a QR code.&#10;&#10;AI 產生的內容可能不正確。">
            <a:hlinkClick r:id="rId8"/>
            <a:extLst>
              <a:ext uri="{FF2B5EF4-FFF2-40B4-BE49-F238E27FC236}">
                <a16:creationId xmlns:a16="http://schemas.microsoft.com/office/drawing/2014/main" id="{2605FCF4-C0DA-04CB-DE8B-E3D0875FD72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20217" y="1184912"/>
            <a:ext cx="1190625" cy="1190625"/>
          </a:xfrm>
          <a:prstGeom prst="rect">
            <a:avLst/>
          </a:prstGeom>
        </p:spPr>
      </p:pic>
    </p:spTree>
    <p:extLst>
      <p:ext uri="{BB962C8B-B14F-4D97-AF65-F5344CB8AC3E}">
        <p14:creationId xmlns:p14="http://schemas.microsoft.com/office/powerpoint/2010/main" val="2587361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27A08-02E1-775B-4428-8364698223FF}"/>
            </a:ext>
          </a:extLst>
        </p:cNvPr>
        <p:cNvGrpSpPr/>
        <p:nvPr/>
      </p:nvGrpSpPr>
      <p:grpSpPr>
        <a:xfrm>
          <a:off x="0" y="0"/>
          <a:ext cx="0" cy="0"/>
          <a:chOff x="0" y="0"/>
          <a:chExt cx="0" cy="0"/>
        </a:xfrm>
      </p:grpSpPr>
      <p:pic>
        <p:nvPicPr>
          <p:cNvPr id="5" name="圖片 4" descr="一張含有 樹, 室外, 天空, 草 的圖片&#10;&#10;自動產生的描述">
            <a:extLst>
              <a:ext uri="{FF2B5EF4-FFF2-40B4-BE49-F238E27FC236}">
                <a16:creationId xmlns:a16="http://schemas.microsoft.com/office/drawing/2014/main" id="{11FB4A9D-7A28-661D-87C8-F392D88F74D1}"/>
              </a:ext>
            </a:extLst>
          </p:cNvPr>
          <p:cNvPicPr>
            <a:picLocks noChangeAspect="1"/>
          </p:cNvPicPr>
          <p:nvPr/>
        </p:nvPicPr>
        <p:blipFill rotWithShape="1">
          <a:blip r:embed="rId2">
            <a:extLst>
              <a:ext uri="{28A0092B-C50C-407E-A947-70E740481C1C}">
                <a14:useLocalDpi xmlns:a14="http://schemas.microsoft.com/office/drawing/2010/main" val="0"/>
              </a:ext>
            </a:extLst>
          </a:blip>
          <a:srcRect l="32011" r="3339"/>
          <a:stretch/>
        </p:blipFill>
        <p:spPr>
          <a:xfrm>
            <a:off x="-10637" y="0"/>
            <a:ext cx="2913321" cy="6858000"/>
          </a:xfrm>
          <a:prstGeom prst="rect">
            <a:avLst/>
          </a:prstGeom>
        </p:spPr>
      </p:pic>
      <p:pic>
        <p:nvPicPr>
          <p:cNvPr id="10" name="圖片 7">
            <a:extLst>
              <a:ext uri="{FF2B5EF4-FFF2-40B4-BE49-F238E27FC236}">
                <a16:creationId xmlns:a16="http://schemas.microsoft.com/office/drawing/2014/main" id="{E71ADEB2-3726-365E-E830-903CE9FC7905}"/>
              </a:ext>
            </a:extLst>
          </p:cNvPr>
          <p:cNvPicPr>
            <a:picLocks noChangeAspect="1"/>
          </p:cNvPicPr>
          <p:nvPr/>
        </p:nvPicPr>
        <p:blipFill rotWithShape="1">
          <a:blip r:embed="rId3"/>
          <a:srcRect l="452" r="-1" b="-1"/>
          <a:stretch/>
        </p:blipFill>
        <p:spPr>
          <a:xfrm>
            <a:off x="8068958" y="189336"/>
            <a:ext cx="713536" cy="683647"/>
          </a:xfrm>
          <a:prstGeom prst="rect">
            <a:avLst/>
          </a:prstGeom>
        </p:spPr>
      </p:pic>
      <p:pic>
        <p:nvPicPr>
          <p:cNvPr id="11" name="圖片 10">
            <a:extLst>
              <a:ext uri="{FF2B5EF4-FFF2-40B4-BE49-F238E27FC236}">
                <a16:creationId xmlns:a16="http://schemas.microsoft.com/office/drawing/2014/main" id="{0A1383F9-CFCD-9E30-43E5-C3F92022F862}"/>
              </a:ext>
            </a:extLst>
          </p:cNvPr>
          <p:cNvPicPr>
            <a:picLocks/>
          </p:cNvPicPr>
          <p:nvPr/>
        </p:nvPicPr>
        <p:blipFill rotWithShape="1">
          <a:blip r:embed="rId4"/>
          <a:srcRect l="301" t="10785"/>
          <a:stretch/>
        </p:blipFill>
        <p:spPr>
          <a:xfrm>
            <a:off x="2902684" y="1010670"/>
            <a:ext cx="6241316" cy="67838"/>
          </a:xfrm>
          <a:prstGeom prst="rect">
            <a:avLst/>
          </a:prstGeom>
        </p:spPr>
      </p:pic>
      <p:grpSp>
        <p:nvGrpSpPr>
          <p:cNvPr id="2" name="群組 1">
            <a:extLst>
              <a:ext uri="{FF2B5EF4-FFF2-40B4-BE49-F238E27FC236}">
                <a16:creationId xmlns:a16="http://schemas.microsoft.com/office/drawing/2014/main" id="{31C39825-EA5B-885E-23EC-8A5C6EC992DE}"/>
              </a:ext>
            </a:extLst>
          </p:cNvPr>
          <p:cNvGrpSpPr/>
          <p:nvPr/>
        </p:nvGrpSpPr>
        <p:grpSpPr>
          <a:xfrm>
            <a:off x="3501463" y="3685635"/>
            <a:ext cx="5043758" cy="565237"/>
            <a:chOff x="527496" y="4861577"/>
            <a:chExt cx="5043758" cy="565237"/>
          </a:xfrm>
        </p:grpSpPr>
        <p:grpSp>
          <p:nvGrpSpPr>
            <p:cNvPr id="3" name="群組 2">
              <a:extLst>
                <a:ext uri="{FF2B5EF4-FFF2-40B4-BE49-F238E27FC236}">
                  <a16:creationId xmlns:a16="http://schemas.microsoft.com/office/drawing/2014/main" id="{2E24A3F6-4EC8-90A2-81AC-A3D3644E46A2}"/>
                </a:ext>
              </a:extLst>
            </p:cNvPr>
            <p:cNvGrpSpPr/>
            <p:nvPr/>
          </p:nvGrpSpPr>
          <p:grpSpPr>
            <a:xfrm>
              <a:off x="527496" y="4907822"/>
              <a:ext cx="1162018" cy="518992"/>
              <a:chOff x="5757953" y="864987"/>
              <a:chExt cx="2076418" cy="927390"/>
            </a:xfrm>
          </p:grpSpPr>
          <p:pic>
            <p:nvPicPr>
              <p:cNvPr id="9" name="圖形 8" descr="女性尼安德塔人 以實心填滿">
                <a:extLst>
                  <a:ext uri="{FF2B5EF4-FFF2-40B4-BE49-F238E27FC236}">
                    <a16:creationId xmlns:a16="http://schemas.microsoft.com/office/drawing/2014/main" id="{D7EDEA68-5FF4-9F63-8D58-EE4A7D6795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57953" y="877977"/>
                <a:ext cx="914400" cy="914400"/>
              </a:xfrm>
              <a:prstGeom prst="rect">
                <a:avLst/>
              </a:prstGeom>
            </p:spPr>
          </p:pic>
          <p:grpSp>
            <p:nvGrpSpPr>
              <p:cNvPr id="12" name="群組 11">
                <a:extLst>
                  <a:ext uri="{FF2B5EF4-FFF2-40B4-BE49-F238E27FC236}">
                    <a16:creationId xmlns:a16="http://schemas.microsoft.com/office/drawing/2014/main" id="{948C3592-94C6-A777-CE44-DEEF5D8EB707}"/>
                  </a:ext>
                </a:extLst>
              </p:cNvPr>
              <p:cNvGrpSpPr/>
              <p:nvPr/>
            </p:nvGrpSpPr>
            <p:grpSpPr>
              <a:xfrm>
                <a:off x="6546411" y="864987"/>
                <a:ext cx="1287960" cy="914400"/>
                <a:chOff x="6546411" y="864987"/>
                <a:chExt cx="1287960" cy="914400"/>
              </a:xfrm>
            </p:grpSpPr>
            <p:pic>
              <p:nvPicPr>
                <p:cNvPr id="13" name="圖形 12" descr="女太空人 以實心填滿">
                  <a:extLst>
                    <a:ext uri="{FF2B5EF4-FFF2-40B4-BE49-F238E27FC236}">
                      <a16:creationId xmlns:a16="http://schemas.microsoft.com/office/drawing/2014/main" id="{C8873B5F-75DC-4CA0-81FD-2C0D40CAB29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19971" y="864987"/>
                  <a:ext cx="914400" cy="914400"/>
                </a:xfrm>
                <a:prstGeom prst="rect">
                  <a:avLst/>
                </a:prstGeom>
              </p:spPr>
            </p:pic>
            <p:sp>
              <p:nvSpPr>
                <p:cNvPr id="14" name="箭號: 向右 13">
                  <a:extLst>
                    <a:ext uri="{FF2B5EF4-FFF2-40B4-BE49-F238E27FC236}">
                      <a16:creationId xmlns:a16="http://schemas.microsoft.com/office/drawing/2014/main" id="{90B79D72-2ACE-188F-ABBA-E1285A0FF864}"/>
                    </a:ext>
                  </a:extLst>
                </p:cNvPr>
                <p:cNvSpPr/>
                <p:nvPr/>
              </p:nvSpPr>
              <p:spPr>
                <a:xfrm>
                  <a:off x="6546411" y="1210235"/>
                  <a:ext cx="431459" cy="342900"/>
                </a:xfrm>
                <a:prstGeom prst="rightArrow">
                  <a:avLst/>
                </a:prstGeom>
                <a:solidFill>
                  <a:srgbClr val="814F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sp>
          <p:nvSpPr>
            <p:cNvPr id="4" name="文字方塊 3">
              <a:extLst>
                <a:ext uri="{FF2B5EF4-FFF2-40B4-BE49-F238E27FC236}">
                  <a16:creationId xmlns:a16="http://schemas.microsoft.com/office/drawing/2014/main" id="{03F50FA4-4447-AD03-B5CE-4AA40059F21D}"/>
                </a:ext>
              </a:extLst>
            </p:cNvPr>
            <p:cNvSpPr txBox="1"/>
            <p:nvPr/>
          </p:nvSpPr>
          <p:spPr>
            <a:xfrm>
              <a:off x="1651436" y="4861577"/>
              <a:ext cx="3919818" cy="523220"/>
            </a:xfrm>
            <a:prstGeom prst="rect">
              <a:avLst/>
            </a:prstGeom>
            <a:noFill/>
          </p:spPr>
          <p:txBody>
            <a:bodyPr wrap="square" rtlCol="0">
              <a:spAutoFit/>
            </a:bodyPr>
            <a:lstStyle/>
            <a:p>
              <a:r>
                <a:rPr lang="en-US" altLang="zh-TW" sz="2800" b="1" dirty="0">
                  <a:solidFill>
                    <a:srgbClr val="814F7E"/>
                  </a:solidFill>
                  <a:latin typeface="Times New Roman" panose="02020603050405020304" pitchFamily="18" charset="0"/>
                  <a:ea typeface="微軟正黑體" panose="020B0604030504040204" pitchFamily="34" charset="-120"/>
                  <a:cs typeface="Times New Roman" panose="02020603050405020304" pitchFamily="18" charset="0"/>
                </a:rPr>
                <a:t>Vibe Coding</a:t>
              </a:r>
              <a:r>
                <a:rPr lang="zh-TW" altLang="en-US" sz="2800" b="1" dirty="0">
                  <a:solidFill>
                    <a:srgbClr val="814F7E"/>
                  </a:solidFill>
                  <a:latin typeface="Times New Roman" panose="02020603050405020304" pitchFamily="18" charset="0"/>
                  <a:ea typeface="微軟正黑體" panose="020B0604030504040204" pitchFamily="34" charset="-120"/>
                  <a:cs typeface="Times New Roman" panose="02020603050405020304" pitchFamily="18" charset="0"/>
                </a:rPr>
                <a:t>的實務範例</a:t>
              </a:r>
            </a:p>
          </p:txBody>
        </p:sp>
      </p:grpSp>
    </p:spTree>
    <p:extLst>
      <p:ext uri="{BB962C8B-B14F-4D97-AF65-F5344CB8AC3E}">
        <p14:creationId xmlns:p14="http://schemas.microsoft.com/office/powerpoint/2010/main" val="2945445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矩形: 圓角 190">
            <a:extLst>
              <a:ext uri="{FF2B5EF4-FFF2-40B4-BE49-F238E27FC236}">
                <a16:creationId xmlns:a16="http://schemas.microsoft.com/office/drawing/2014/main" id="{1784F4AC-1547-4524-85AC-EB3A0D9BA099}"/>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63A92D99-BB83-41AA-8669-917BFF95891F}"/>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48B77F91-C53D-4527-B9DA-A7D16BE06727}"/>
              </a:ext>
            </a:extLst>
          </p:cNvPr>
          <p:cNvSpPr txBox="1"/>
          <p:nvPr/>
        </p:nvSpPr>
        <p:spPr>
          <a:xfrm>
            <a:off x="1376776" y="35428"/>
            <a:ext cx="6386685"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範例：</a:t>
            </a:r>
            <a:r>
              <a:rPr lang="en-US" altLang="zh-TW"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114-2</a:t>
            </a:r>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普通物理學</a:t>
            </a:r>
            <a:r>
              <a:rPr lang="en-US" altLang="zh-TW"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II</a:t>
            </a:r>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作業</a:t>
            </a:r>
          </a:p>
        </p:txBody>
      </p:sp>
      <p:sp>
        <p:nvSpPr>
          <p:cNvPr id="4" name="文字方塊 3">
            <a:extLst>
              <a:ext uri="{FF2B5EF4-FFF2-40B4-BE49-F238E27FC236}">
                <a16:creationId xmlns:a16="http://schemas.microsoft.com/office/drawing/2014/main" id="{1D47621F-6FAF-A9DA-AA7B-0004A9060ABE}"/>
              </a:ext>
            </a:extLst>
          </p:cNvPr>
          <p:cNvSpPr txBox="1"/>
          <p:nvPr/>
        </p:nvSpPr>
        <p:spPr>
          <a:xfrm>
            <a:off x="6983031" y="6291168"/>
            <a:ext cx="2080954" cy="307777"/>
          </a:xfrm>
          <a:prstGeom prst="rect">
            <a:avLst/>
          </a:prstGeom>
          <a:noFill/>
        </p:spPr>
        <p:txBody>
          <a:bodyPr wrap="none" rtlCol="0">
            <a:spAutoFit/>
          </a:bodyPr>
          <a:lstStyle/>
          <a:p>
            <a:r>
              <a:rPr lang="en-US" altLang="zh-TW" sz="1400" b="1" dirty="0">
                <a:latin typeface="Times New Roman" panose="02020603050405020304" pitchFamily="18" charset="0"/>
                <a:cs typeface="Times New Roman" panose="02020603050405020304" pitchFamily="18" charset="0"/>
                <a:hlinkClick r:id="rId3"/>
              </a:rPr>
              <a:t>https://reurl.cc/X2ymeE</a:t>
            </a:r>
            <a:endParaRPr lang="zh-TW" altLang="en-US" sz="1400" dirty="0">
              <a:latin typeface="Times New Roman" panose="02020603050405020304" pitchFamily="18" charset="0"/>
              <a:cs typeface="Times New Roman" panose="02020603050405020304" pitchFamily="18" charset="0"/>
            </a:endParaRPr>
          </a:p>
        </p:txBody>
      </p:sp>
      <p:pic>
        <p:nvPicPr>
          <p:cNvPr id="9" name="圖片 8" descr="The image depicts a QR code with a black background.&#10;&#10;AI 產生的內容可能不正確。">
            <a:extLst>
              <a:ext uri="{FF2B5EF4-FFF2-40B4-BE49-F238E27FC236}">
                <a16:creationId xmlns:a16="http://schemas.microsoft.com/office/drawing/2014/main" id="{186C26B6-1D19-3B0A-F5E6-6ED8714960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4066" y="4963199"/>
            <a:ext cx="1327969" cy="1327969"/>
          </a:xfrm>
          <a:prstGeom prst="rect">
            <a:avLst/>
          </a:prstGeom>
        </p:spPr>
      </p:pic>
      <p:pic>
        <p:nvPicPr>
          <p:cNvPr id="15" name="圖片 14">
            <a:extLst>
              <a:ext uri="{FF2B5EF4-FFF2-40B4-BE49-F238E27FC236}">
                <a16:creationId xmlns:a16="http://schemas.microsoft.com/office/drawing/2014/main" id="{580C979D-D6F9-982F-21C2-813B06832728}"/>
              </a:ext>
            </a:extLst>
          </p:cNvPr>
          <p:cNvPicPr>
            <a:picLocks noChangeAspect="1"/>
          </p:cNvPicPr>
          <p:nvPr/>
        </p:nvPicPr>
        <p:blipFill>
          <a:blip r:embed="rId5"/>
          <a:stretch>
            <a:fillRect/>
          </a:stretch>
        </p:blipFill>
        <p:spPr>
          <a:xfrm>
            <a:off x="0" y="758136"/>
            <a:ext cx="3731745" cy="5840809"/>
          </a:xfrm>
          <a:prstGeom prst="rect">
            <a:avLst/>
          </a:prstGeom>
          <a:effectLst>
            <a:outerShdw blurRad="50800" dist="38100" dir="2700000" algn="tl" rotWithShape="0">
              <a:prstClr val="black"/>
            </a:outerShdw>
          </a:effectLst>
        </p:spPr>
      </p:pic>
      <p:pic>
        <p:nvPicPr>
          <p:cNvPr id="22" name="圖片 21" descr="An electron is moving in a uniform magnetic field, and the task is to find the angle between its velocity and the magnetic field, its rate of change, the angle of change, and the radius of its circular path.&#10;&#10;AI 產生的內容可能不正確。">
            <a:extLst>
              <a:ext uri="{FF2B5EF4-FFF2-40B4-BE49-F238E27FC236}">
                <a16:creationId xmlns:a16="http://schemas.microsoft.com/office/drawing/2014/main" id="{C45AE421-C6AC-AFFE-9B0D-14A6C514E42A}"/>
              </a:ext>
            </a:extLst>
          </p:cNvPr>
          <p:cNvPicPr>
            <a:picLocks noChangeAspect="1"/>
          </p:cNvPicPr>
          <p:nvPr/>
        </p:nvPicPr>
        <p:blipFill>
          <a:blip r:embed="rId6"/>
          <a:stretch>
            <a:fillRect/>
          </a:stretch>
        </p:blipFill>
        <p:spPr>
          <a:xfrm>
            <a:off x="3816927" y="740969"/>
            <a:ext cx="2837475" cy="5881311"/>
          </a:xfrm>
          <a:prstGeom prst="rect">
            <a:avLst/>
          </a:prstGeom>
          <a:effectLst>
            <a:outerShdw blurRad="50800" dist="38100" dir="2700000" algn="tl" rotWithShape="0">
              <a:prstClr val="black">
                <a:alpha val="40000"/>
              </a:prstClr>
            </a:outerShdw>
          </a:effectLst>
        </p:spPr>
      </p:pic>
      <p:pic>
        <p:nvPicPr>
          <p:cNvPr id="24" name="圖片 23" descr="The image is a technical diagram explaining the concept of lattice relaxation in CsCl crystal structure, including the distribution of positive Cs+ and negative CH ions, the application of the point charge model, and the balance of Coulomb forces.&#10;&#10;AI 產生的內容可能不正確。">
            <a:extLst>
              <a:ext uri="{FF2B5EF4-FFF2-40B4-BE49-F238E27FC236}">
                <a16:creationId xmlns:a16="http://schemas.microsoft.com/office/drawing/2014/main" id="{EA655DEB-1653-FA06-CDA9-8272DF3CC6F2}"/>
              </a:ext>
            </a:extLst>
          </p:cNvPr>
          <p:cNvPicPr>
            <a:picLocks noChangeAspect="1"/>
          </p:cNvPicPr>
          <p:nvPr/>
        </p:nvPicPr>
        <p:blipFill>
          <a:blip r:embed="rId7"/>
          <a:stretch>
            <a:fillRect/>
          </a:stretch>
        </p:blipFill>
        <p:spPr>
          <a:xfrm>
            <a:off x="6724703" y="740969"/>
            <a:ext cx="2369168" cy="2959976"/>
          </a:xfrm>
          <a:prstGeom prst="rect">
            <a:avLst/>
          </a:prstGeom>
        </p:spPr>
      </p:pic>
    </p:spTree>
    <p:extLst>
      <p:ext uri="{BB962C8B-B14F-4D97-AF65-F5344CB8AC3E}">
        <p14:creationId xmlns:p14="http://schemas.microsoft.com/office/powerpoint/2010/main" val="3962725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0C2BB-F903-183A-7D97-D48BDE3AD2C0}"/>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8884D20E-DF14-4968-DF63-E8A1B11C8D7B}"/>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1F717DB4-C2B8-23A1-3D01-BC0A3A1BDBBF}"/>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C20BC39A-F2DB-B383-8210-B168D4323239}"/>
              </a:ext>
            </a:extLst>
          </p:cNvPr>
          <p:cNvSpPr txBox="1"/>
          <p:nvPr/>
        </p:nvSpPr>
        <p:spPr>
          <a:xfrm>
            <a:off x="1249021" y="35428"/>
            <a:ext cx="6647974"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範例：普通物理實驗虛擬實驗室</a:t>
            </a:r>
          </a:p>
        </p:txBody>
      </p:sp>
      <p:sp>
        <p:nvSpPr>
          <p:cNvPr id="4" name="文字方塊 3">
            <a:extLst>
              <a:ext uri="{FF2B5EF4-FFF2-40B4-BE49-F238E27FC236}">
                <a16:creationId xmlns:a16="http://schemas.microsoft.com/office/drawing/2014/main" id="{7029D292-C4B6-946C-C959-4081D675A70A}"/>
              </a:ext>
            </a:extLst>
          </p:cNvPr>
          <p:cNvSpPr txBox="1"/>
          <p:nvPr/>
        </p:nvSpPr>
        <p:spPr>
          <a:xfrm>
            <a:off x="7030098" y="5941933"/>
            <a:ext cx="1930272" cy="307777"/>
          </a:xfrm>
          <a:prstGeom prst="rect">
            <a:avLst/>
          </a:prstGeom>
          <a:noFill/>
        </p:spPr>
        <p:txBody>
          <a:bodyPr wrap="none" rtlCol="0">
            <a:spAutoFit/>
          </a:bodyPr>
          <a:lstStyle/>
          <a:p>
            <a:r>
              <a:rPr lang="en-US" altLang="zh-TW" sz="1400" b="1" dirty="0">
                <a:latin typeface="Times New Roman" panose="02020603050405020304" pitchFamily="18" charset="0"/>
                <a:cs typeface="Times New Roman" panose="02020603050405020304" pitchFamily="18" charset="0"/>
                <a:hlinkClick r:id="rId3"/>
              </a:rPr>
              <a:t>https://reurl.cc/lpA75d</a:t>
            </a:r>
            <a:endParaRPr lang="zh-TW" altLang="en-US" sz="1400" dirty="0">
              <a:latin typeface="Times New Roman" panose="02020603050405020304" pitchFamily="18" charset="0"/>
              <a:cs typeface="Times New Roman" panose="02020603050405020304" pitchFamily="18" charset="0"/>
            </a:endParaRPr>
          </a:p>
        </p:txBody>
      </p:sp>
      <p:pic>
        <p:nvPicPr>
          <p:cNvPr id="23" name="圖片 22" descr="The image depicts an organized collection of various educational materials and experiments, including a stormer viscometer, online experiments on viscosity and motion, and data acquisition techniques for motion imaging.&#10;&#10;AI 產生的內容可能不正確。">
            <a:extLst>
              <a:ext uri="{FF2B5EF4-FFF2-40B4-BE49-F238E27FC236}">
                <a16:creationId xmlns:a16="http://schemas.microsoft.com/office/drawing/2014/main" id="{D448E069-1A2D-E07F-9909-BE599D80066A}"/>
              </a:ext>
            </a:extLst>
          </p:cNvPr>
          <p:cNvPicPr>
            <a:picLocks noChangeAspect="1"/>
          </p:cNvPicPr>
          <p:nvPr/>
        </p:nvPicPr>
        <p:blipFill>
          <a:blip r:embed="rId4"/>
          <a:stretch>
            <a:fillRect/>
          </a:stretch>
        </p:blipFill>
        <p:spPr>
          <a:xfrm>
            <a:off x="6052" y="776540"/>
            <a:ext cx="3644153" cy="5931608"/>
          </a:xfrm>
          <a:prstGeom prst="rect">
            <a:avLst/>
          </a:prstGeom>
          <a:effectLst>
            <a:outerShdw blurRad="50800" dist="38100" dir="2700000" algn="tl" rotWithShape="0">
              <a:prstClr val="black"/>
            </a:outerShdw>
          </a:effectLst>
        </p:spPr>
      </p:pic>
      <p:pic>
        <p:nvPicPr>
          <p:cNvPr id="25" name="圖片 24" descr="The image depicts various scientific equipment and experiments, including oscilloscopes, RC circuits, polarization properties, refraction, and diffraction, as well as online lecture notes and a Michelson interferometer.&#10;&#10;AI 產生的內容可能不正確。">
            <a:extLst>
              <a:ext uri="{FF2B5EF4-FFF2-40B4-BE49-F238E27FC236}">
                <a16:creationId xmlns:a16="http://schemas.microsoft.com/office/drawing/2014/main" id="{F3057C78-43CE-423B-2FF5-DD19657A3B77}"/>
              </a:ext>
            </a:extLst>
          </p:cNvPr>
          <p:cNvPicPr>
            <a:picLocks noChangeAspect="1"/>
          </p:cNvPicPr>
          <p:nvPr/>
        </p:nvPicPr>
        <p:blipFill>
          <a:blip r:embed="rId5"/>
          <a:stretch>
            <a:fillRect/>
          </a:stretch>
        </p:blipFill>
        <p:spPr>
          <a:xfrm>
            <a:off x="3769610" y="758136"/>
            <a:ext cx="3166437" cy="5932800"/>
          </a:xfrm>
          <a:prstGeom prst="rect">
            <a:avLst/>
          </a:prstGeom>
          <a:effectLst>
            <a:outerShdw blurRad="50800" dist="38100" dir="2700000" algn="tl" rotWithShape="0">
              <a:prstClr val="black"/>
            </a:outerShdw>
          </a:effectLst>
        </p:spPr>
      </p:pic>
      <p:pic>
        <p:nvPicPr>
          <p:cNvPr id="27" name="圖片 26" descr="The image is a description of a virtual physics lab platform provided by National Central University, featuring interactive experiments and lectures, with tools and resources for data analysis.&#10;&#10;AI 產生的內容可能不正確。">
            <a:extLst>
              <a:ext uri="{FF2B5EF4-FFF2-40B4-BE49-F238E27FC236}">
                <a16:creationId xmlns:a16="http://schemas.microsoft.com/office/drawing/2014/main" id="{42F221E3-6DF1-1A16-F137-B903A0E0CC9D}"/>
              </a:ext>
            </a:extLst>
          </p:cNvPr>
          <p:cNvPicPr>
            <a:picLocks noChangeAspect="1"/>
          </p:cNvPicPr>
          <p:nvPr/>
        </p:nvPicPr>
        <p:blipFill>
          <a:blip r:embed="rId6"/>
          <a:stretch>
            <a:fillRect/>
          </a:stretch>
        </p:blipFill>
        <p:spPr>
          <a:xfrm>
            <a:off x="7091612" y="817346"/>
            <a:ext cx="1944397" cy="1626223"/>
          </a:xfrm>
          <a:prstGeom prst="rect">
            <a:avLst/>
          </a:prstGeom>
        </p:spPr>
      </p:pic>
      <p:pic>
        <p:nvPicPr>
          <p:cNvPr id="29" name="圖片 28" descr="The image shows a QR code with a black and white checkered pattern.&#10;&#10;AI 產生的內容可能不正確。">
            <a:extLst>
              <a:ext uri="{FF2B5EF4-FFF2-40B4-BE49-F238E27FC236}">
                <a16:creationId xmlns:a16="http://schemas.microsoft.com/office/drawing/2014/main" id="{0B862970-A248-568A-51D6-B714349F90C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56832" y="4690297"/>
            <a:ext cx="1338397" cy="1338397"/>
          </a:xfrm>
          <a:prstGeom prst="rect">
            <a:avLst/>
          </a:prstGeom>
        </p:spPr>
      </p:pic>
    </p:spTree>
    <p:extLst>
      <p:ext uri="{BB962C8B-B14F-4D97-AF65-F5344CB8AC3E}">
        <p14:creationId xmlns:p14="http://schemas.microsoft.com/office/powerpoint/2010/main" val="2910827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55247-D92F-26F2-417E-775F515D1F64}"/>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4A812733-9F9E-9246-7BF8-092F90CAC029}"/>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83B8BD52-C4D1-8347-57AF-7CB84B19ED9A}"/>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BF7743FB-732A-1141-8720-8E2304E5E262}"/>
              </a:ext>
            </a:extLst>
          </p:cNvPr>
          <p:cNvSpPr txBox="1"/>
          <p:nvPr/>
        </p:nvSpPr>
        <p:spPr>
          <a:xfrm>
            <a:off x="1249021" y="35428"/>
            <a:ext cx="6647974"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範例：普通物理實驗虛擬實驗室</a:t>
            </a:r>
          </a:p>
        </p:txBody>
      </p:sp>
      <p:pic>
        <p:nvPicPr>
          <p:cNvPr id="2" name="圖片 1" descr="表單回覆圖表。題目：您的班級。回覆數：160 則回應。">
            <a:extLst>
              <a:ext uri="{FF2B5EF4-FFF2-40B4-BE49-F238E27FC236}">
                <a16:creationId xmlns:a16="http://schemas.microsoft.com/office/drawing/2014/main" id="{24BDFEAB-BF62-9274-5FDB-CAFCF1BA789D}"/>
              </a:ext>
            </a:extLst>
          </p:cNvPr>
          <p:cNvPicPr>
            <a:picLocks noChangeAspect="1"/>
          </p:cNvPicPr>
          <p:nvPr/>
        </p:nvPicPr>
        <p:blipFill>
          <a:blip r:embed="rId3"/>
          <a:stretch>
            <a:fillRect/>
          </a:stretch>
        </p:blipFill>
        <p:spPr>
          <a:xfrm>
            <a:off x="490822" y="844609"/>
            <a:ext cx="3960000" cy="1882625"/>
          </a:xfrm>
          <a:prstGeom prst="rect">
            <a:avLst/>
          </a:prstGeom>
          <a:ln>
            <a:solidFill>
              <a:schemeClr val="tx1"/>
            </a:solidFill>
          </a:ln>
          <a:effectLst>
            <a:outerShdw blurRad="50800" dist="38100" dir="2700000" algn="tl" rotWithShape="0">
              <a:prstClr val="black"/>
            </a:outerShdw>
          </a:effectLst>
        </p:spPr>
      </p:pic>
      <p:pic>
        <p:nvPicPr>
          <p:cNvPr id="3" name="圖片 2" descr="表單回覆圖表。題目：使用「電腦」操作時，您是否遇到以下問題？（可複選）。回覆數：137 則回應。">
            <a:extLst>
              <a:ext uri="{FF2B5EF4-FFF2-40B4-BE49-F238E27FC236}">
                <a16:creationId xmlns:a16="http://schemas.microsoft.com/office/drawing/2014/main" id="{2E2A8E70-2D4D-96C6-6C70-4782DABF2407}"/>
              </a:ext>
            </a:extLst>
          </p:cNvPr>
          <p:cNvPicPr>
            <a:picLocks noChangeAspect="1"/>
          </p:cNvPicPr>
          <p:nvPr/>
        </p:nvPicPr>
        <p:blipFill>
          <a:blip r:embed="rId4"/>
          <a:stretch>
            <a:fillRect/>
          </a:stretch>
        </p:blipFill>
        <p:spPr>
          <a:xfrm>
            <a:off x="490822" y="2833879"/>
            <a:ext cx="3960000" cy="1882623"/>
          </a:xfrm>
          <a:prstGeom prst="rect">
            <a:avLst/>
          </a:prstGeom>
          <a:ln>
            <a:solidFill>
              <a:schemeClr val="tx1"/>
            </a:solidFill>
          </a:ln>
          <a:effectLst>
            <a:outerShdw blurRad="50800" dist="38100" dir="2700000" algn="tl" rotWithShape="0">
              <a:prstClr val="black"/>
            </a:outerShdw>
          </a:effectLst>
        </p:spPr>
      </p:pic>
      <p:pic>
        <p:nvPicPr>
          <p:cNvPr id="5" name="圖片 4" descr="表單回覆圖表。題目：使用「平板」操作時，您是否遇到以下問題？（可複選）。回覆數：134 則回應。">
            <a:extLst>
              <a:ext uri="{FF2B5EF4-FFF2-40B4-BE49-F238E27FC236}">
                <a16:creationId xmlns:a16="http://schemas.microsoft.com/office/drawing/2014/main" id="{FF56F6A0-C53B-A7F9-CB8B-AFE8EF23B070}"/>
              </a:ext>
            </a:extLst>
          </p:cNvPr>
          <p:cNvPicPr>
            <a:picLocks noChangeAspect="1"/>
          </p:cNvPicPr>
          <p:nvPr/>
        </p:nvPicPr>
        <p:blipFill>
          <a:blip r:embed="rId5"/>
          <a:stretch>
            <a:fillRect/>
          </a:stretch>
        </p:blipFill>
        <p:spPr>
          <a:xfrm>
            <a:off x="490822" y="4823147"/>
            <a:ext cx="3960000" cy="1882625"/>
          </a:xfrm>
          <a:prstGeom prst="rect">
            <a:avLst/>
          </a:prstGeom>
          <a:ln>
            <a:solidFill>
              <a:schemeClr val="tx1"/>
            </a:solidFill>
          </a:ln>
          <a:effectLst>
            <a:outerShdw blurRad="50800" dist="38100" dir="2700000" algn="tl" rotWithShape="0">
              <a:prstClr val="black"/>
            </a:outerShdw>
          </a:effectLst>
        </p:spPr>
      </p:pic>
      <p:pic>
        <p:nvPicPr>
          <p:cNvPr id="6" name="圖片 5" descr="表單回覆圖表。題目：使用「手機」操作時，您是否遇到以下問題？（可複選）。回覆數：133 則回應。">
            <a:extLst>
              <a:ext uri="{FF2B5EF4-FFF2-40B4-BE49-F238E27FC236}">
                <a16:creationId xmlns:a16="http://schemas.microsoft.com/office/drawing/2014/main" id="{2743DCB9-E63B-4C93-6AF8-A7199327AE22}"/>
              </a:ext>
            </a:extLst>
          </p:cNvPr>
          <p:cNvPicPr>
            <a:picLocks noChangeAspect="1"/>
          </p:cNvPicPr>
          <p:nvPr/>
        </p:nvPicPr>
        <p:blipFill>
          <a:blip r:embed="rId6"/>
          <a:stretch>
            <a:fillRect/>
          </a:stretch>
        </p:blipFill>
        <p:spPr>
          <a:xfrm>
            <a:off x="4782954" y="844609"/>
            <a:ext cx="3960000" cy="1882623"/>
          </a:xfrm>
          <a:prstGeom prst="rect">
            <a:avLst/>
          </a:prstGeom>
          <a:ln>
            <a:solidFill>
              <a:schemeClr val="tx1"/>
            </a:solidFill>
          </a:ln>
          <a:effectLst>
            <a:outerShdw blurRad="50800" dist="38100" dir="2700000" algn="tl" rotWithShape="0">
              <a:prstClr val="black"/>
            </a:outerShdw>
          </a:effectLst>
        </p:spPr>
      </p:pic>
      <p:pic>
        <p:nvPicPr>
          <p:cNvPr id="8" name="圖片 7" descr="The text describes a survey on how students use a physics virtual lab, with various activities and their frequency percentages.&#10;&#10;AI 產生的內容可能不正確。">
            <a:extLst>
              <a:ext uri="{FF2B5EF4-FFF2-40B4-BE49-F238E27FC236}">
                <a16:creationId xmlns:a16="http://schemas.microsoft.com/office/drawing/2014/main" id="{E8A68ACF-DA4C-C0CC-8952-7A8426221873}"/>
              </a:ext>
            </a:extLst>
          </p:cNvPr>
          <p:cNvPicPr>
            <a:picLocks noChangeAspect="1"/>
          </p:cNvPicPr>
          <p:nvPr/>
        </p:nvPicPr>
        <p:blipFill>
          <a:blip r:embed="rId7"/>
          <a:stretch>
            <a:fillRect/>
          </a:stretch>
        </p:blipFill>
        <p:spPr>
          <a:xfrm>
            <a:off x="4782954" y="2833877"/>
            <a:ext cx="3960000" cy="1882625"/>
          </a:xfrm>
          <a:prstGeom prst="rect">
            <a:avLst/>
          </a:prstGeom>
          <a:ln>
            <a:solidFill>
              <a:schemeClr val="tx1"/>
            </a:solidFill>
          </a:ln>
          <a:effectLst>
            <a:outerShdw blurRad="50800" dist="38100" dir="2700000" algn="tl" rotWithShape="0">
              <a:prstClr val="black"/>
            </a:outerShdw>
          </a:effectLst>
        </p:spPr>
      </p:pic>
      <p:pic>
        <p:nvPicPr>
          <p:cNvPr id="9" name="圖片 8" descr="表單回覆圖表。題目：您認為「普通物理線上虛擬實驗室」的操作容易程度為何？。回覆數：144 則回應。">
            <a:extLst>
              <a:ext uri="{FF2B5EF4-FFF2-40B4-BE49-F238E27FC236}">
                <a16:creationId xmlns:a16="http://schemas.microsoft.com/office/drawing/2014/main" id="{DE41FC89-8BA8-C77F-4FEF-8C9A407E81B4}"/>
              </a:ext>
            </a:extLst>
          </p:cNvPr>
          <p:cNvPicPr>
            <a:picLocks noChangeAspect="1"/>
          </p:cNvPicPr>
          <p:nvPr/>
        </p:nvPicPr>
        <p:blipFill>
          <a:blip r:embed="rId8"/>
          <a:stretch>
            <a:fillRect/>
          </a:stretch>
        </p:blipFill>
        <p:spPr>
          <a:xfrm>
            <a:off x="4782954" y="4823149"/>
            <a:ext cx="3960000" cy="1882623"/>
          </a:xfrm>
          <a:prstGeom prst="rect">
            <a:avLst/>
          </a:prstGeom>
          <a:ln>
            <a:solidFill>
              <a:schemeClr val="tx1"/>
            </a:solidFill>
          </a:ln>
          <a:effectLst>
            <a:outerShdw blurRad="50800" dist="38100" dir="2700000" algn="tl" rotWithShape="0">
              <a:prstClr val="black"/>
            </a:outerShdw>
          </a:effectLst>
        </p:spPr>
      </p:pic>
    </p:spTree>
    <p:extLst>
      <p:ext uri="{BB962C8B-B14F-4D97-AF65-F5344CB8AC3E}">
        <p14:creationId xmlns:p14="http://schemas.microsoft.com/office/powerpoint/2010/main" val="2375808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0DE1F-D253-96D7-7F42-2AB0643EA573}"/>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6790F6D6-25EC-9F47-670A-05FD16692136}"/>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FA1446F8-207B-A7FE-6A85-81896C286332}"/>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9FAAC8D2-179D-A12B-19A0-DC5F57140A29}"/>
              </a:ext>
            </a:extLst>
          </p:cNvPr>
          <p:cNvSpPr txBox="1"/>
          <p:nvPr/>
        </p:nvSpPr>
        <p:spPr>
          <a:xfrm>
            <a:off x="1249021" y="35428"/>
            <a:ext cx="6647974"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範例：普通物理實驗虛擬實驗室</a:t>
            </a:r>
          </a:p>
        </p:txBody>
      </p:sp>
      <p:pic>
        <p:nvPicPr>
          <p:cNvPr id="4" name="圖片 3" descr="表單回覆圖表。題目：您認為「普通物理線上虛擬實驗室」與實際實驗操作的相似程度為何？。回覆數：144 則回應。">
            <a:extLst>
              <a:ext uri="{FF2B5EF4-FFF2-40B4-BE49-F238E27FC236}">
                <a16:creationId xmlns:a16="http://schemas.microsoft.com/office/drawing/2014/main" id="{61D783CF-E4AE-205F-2352-AB090D56062F}"/>
              </a:ext>
            </a:extLst>
          </p:cNvPr>
          <p:cNvPicPr>
            <a:picLocks noChangeAspect="1"/>
          </p:cNvPicPr>
          <p:nvPr/>
        </p:nvPicPr>
        <p:blipFill>
          <a:blip r:embed="rId3"/>
          <a:stretch>
            <a:fillRect/>
          </a:stretch>
        </p:blipFill>
        <p:spPr>
          <a:xfrm>
            <a:off x="67235" y="807350"/>
            <a:ext cx="4141693" cy="1969002"/>
          </a:xfrm>
          <a:prstGeom prst="rect">
            <a:avLst/>
          </a:prstGeom>
          <a:ln>
            <a:solidFill>
              <a:schemeClr val="tx1"/>
            </a:solidFill>
          </a:ln>
          <a:effectLst>
            <a:outerShdw dist="38100" dir="2700000" algn="tl" rotWithShape="0">
              <a:prstClr val="black"/>
            </a:outerShdw>
          </a:effectLst>
        </p:spPr>
      </p:pic>
      <p:pic>
        <p:nvPicPr>
          <p:cNvPr id="10" name="圖片 9" descr="表單回覆圖表。題目：您認為「普通物理線上虛擬實驗室」對您的學習是否有幫助？。回覆數：。">
            <a:extLst>
              <a:ext uri="{FF2B5EF4-FFF2-40B4-BE49-F238E27FC236}">
                <a16:creationId xmlns:a16="http://schemas.microsoft.com/office/drawing/2014/main" id="{ABDC0A86-C68E-5AFA-2ADD-06EDC260A18F}"/>
              </a:ext>
            </a:extLst>
          </p:cNvPr>
          <p:cNvPicPr>
            <a:picLocks noChangeAspect="1"/>
          </p:cNvPicPr>
          <p:nvPr/>
        </p:nvPicPr>
        <p:blipFill>
          <a:blip r:embed="rId4"/>
          <a:stretch>
            <a:fillRect/>
          </a:stretch>
        </p:blipFill>
        <p:spPr>
          <a:xfrm>
            <a:off x="67235" y="2859184"/>
            <a:ext cx="4141693" cy="1797243"/>
          </a:xfrm>
          <a:prstGeom prst="rect">
            <a:avLst/>
          </a:prstGeom>
          <a:ln>
            <a:solidFill>
              <a:schemeClr val="tx1"/>
            </a:solidFill>
          </a:ln>
          <a:effectLst>
            <a:outerShdw dist="38100" dir="2700000" algn="tl" rotWithShape="0">
              <a:prstClr val="black"/>
            </a:outerShdw>
          </a:effectLst>
        </p:spPr>
      </p:pic>
      <p:pic>
        <p:nvPicPr>
          <p:cNvPr id="11" name="圖片 10" descr="表單回覆圖表。題目：整體而言，您對「普通物理線上虛擬實驗室」的滿意程度為何？。回覆數：142 則回應。">
            <a:extLst>
              <a:ext uri="{FF2B5EF4-FFF2-40B4-BE49-F238E27FC236}">
                <a16:creationId xmlns:a16="http://schemas.microsoft.com/office/drawing/2014/main" id="{A1E99E21-005C-CE1C-576C-F8EC24DC50E6}"/>
              </a:ext>
            </a:extLst>
          </p:cNvPr>
          <p:cNvPicPr>
            <a:picLocks noChangeAspect="1"/>
          </p:cNvPicPr>
          <p:nvPr/>
        </p:nvPicPr>
        <p:blipFill>
          <a:blip r:embed="rId5"/>
          <a:stretch>
            <a:fillRect/>
          </a:stretch>
        </p:blipFill>
        <p:spPr>
          <a:xfrm>
            <a:off x="67237" y="4747270"/>
            <a:ext cx="4141693" cy="1969002"/>
          </a:xfrm>
          <a:prstGeom prst="rect">
            <a:avLst/>
          </a:prstGeom>
          <a:ln>
            <a:solidFill>
              <a:schemeClr val="tx1"/>
            </a:solidFill>
          </a:ln>
          <a:effectLst>
            <a:outerShdw dist="38100" dir="2700000" algn="tl" rotWithShape="0">
              <a:prstClr val="black"/>
            </a:outerShdw>
          </a:effectLst>
        </p:spPr>
      </p:pic>
      <p:sp>
        <p:nvSpPr>
          <p:cNvPr id="12" name="文字方塊 11">
            <a:extLst>
              <a:ext uri="{FF2B5EF4-FFF2-40B4-BE49-F238E27FC236}">
                <a16:creationId xmlns:a16="http://schemas.microsoft.com/office/drawing/2014/main" id="{7817A560-D0E7-0DEC-1F16-F0DF55BE07F1}"/>
              </a:ext>
            </a:extLst>
          </p:cNvPr>
          <p:cNvSpPr txBox="1"/>
          <p:nvPr/>
        </p:nvSpPr>
        <p:spPr>
          <a:xfrm>
            <a:off x="4851574" y="811067"/>
            <a:ext cx="4225190" cy="5816977"/>
          </a:xfrm>
          <a:prstGeom prst="rect">
            <a:avLst/>
          </a:prstGeom>
          <a:noFill/>
        </p:spPr>
        <p:txBody>
          <a:bodyPr wrap="square" rtlCol="0">
            <a:spAutoFit/>
          </a:bodyPr>
          <a:lstStyle/>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1.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模擬數據完全理想化，與現實有一定差距。現實中做實驗多少會有不可避免的變因，例如滑車實驗中使掛滑車之繩轉向的輪軸之轉動慣量，這些變因會造成數據圖與理論的差距，若可同時標上理論線與學生可能做出的數據線，也許更能使學生思考造成實驗結果與理論具偏差之原因。此外，目前似乎沒有實驗之架設流程模擬，對於實驗架設之預習較薄弱。總體而言，很謝謝老師架設此虛擬實驗室，令我在實驗預習方面準備更容易，此虛擬實驗室對我相當有用，謝謝老師的用心。</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2.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像是光的偏振實驗，或許可以提供切換鏡片的功能，讓學生更能知道該如何做實驗，或是說可以把實驗真正用到的裝置顯示出來，而非只有實驗時需要觀測的數據</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3.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講義和影片的實驗操作流程可以寫得更清楚一點，說實在有點抽象，我和同學們很多人看了還是不會操作</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4.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我覺得很棒，讓我正式進行實驗時可以快速掌握狀況</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5.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有時候就算在線上練習了，但到了現場看到實際的儀器仍覺得不會操作（因為線上跟實際有落差）</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6.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真的不太懂要怎麼使用這個工具進行模擬</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7.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挺好</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8.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希望虛擬實驗室的實驗器材的模擬器材可以提供多個視角，方便和現實器材做對照</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9.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希望滑桿旁的數字可以用輸入的。</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10.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非常感謝學校開設的這堂課 讓我們有機會動手實作 跟深刻的體會書本內的知識</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11.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建議換新電腦</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12.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讚</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13.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先教完再做實驗會更快 學生沒被教 什麼都不會！！！！！</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14.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網路有點卡 然後冷氣可以開強一點</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15.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好用</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16.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不錯</a:t>
            </a:r>
          </a:p>
          <a:p>
            <a:pPr lvl="0" algn="just"/>
            <a:r>
              <a:rPr lang="en-US" altLang="zh-TW" sz="1200" b="1" dirty="0">
                <a:solidFill>
                  <a:schemeClr val="accent2">
                    <a:lumMod val="75000"/>
                  </a:schemeClr>
                </a:solidFill>
                <a:latin typeface="微軟正黑體" panose="020B0604030504040204" pitchFamily="34" charset="-120"/>
                <a:ea typeface="微軟正黑體" panose="020B0604030504040204" pitchFamily="34" charset="-120"/>
              </a:rPr>
              <a:t>17. </a:t>
            </a:r>
            <a:r>
              <a:rPr lang="zh-TW" altLang="zh-TW" sz="1200" b="1" dirty="0">
                <a:solidFill>
                  <a:schemeClr val="accent2">
                    <a:lumMod val="75000"/>
                  </a:schemeClr>
                </a:solidFill>
                <a:latin typeface="微軟正黑體" panose="020B0604030504040204" pitchFamily="34" charset="-120"/>
                <a:ea typeface="微軟正黑體" panose="020B0604030504040204" pitchFamily="34" charset="-120"/>
              </a:rPr>
              <a:t>繼續保持</a:t>
            </a:r>
            <a:endParaRPr lang="zh-TW" altLang="en-US" sz="1200" b="1" dirty="0">
              <a:solidFill>
                <a:schemeClr val="accent2">
                  <a:lumMod val="7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19940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85DB4-C975-B47A-DE18-019036CBF0F5}"/>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B7747CF8-F7FF-168B-485E-C274664BFFBA}"/>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9DD4DF6E-8AC3-911A-6304-CCA33A7F75DC}"/>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6A304FF0-4CE9-1C20-CA24-44CFDD515F94}"/>
              </a:ext>
            </a:extLst>
          </p:cNvPr>
          <p:cNvSpPr txBox="1"/>
          <p:nvPr/>
        </p:nvSpPr>
        <p:spPr>
          <a:xfrm>
            <a:off x="2176873" y="35428"/>
            <a:ext cx="4801314"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範例：資優物理科學營</a:t>
            </a:r>
          </a:p>
        </p:txBody>
      </p:sp>
      <p:sp>
        <p:nvSpPr>
          <p:cNvPr id="14" name="文字方塊 13">
            <a:extLst>
              <a:ext uri="{FF2B5EF4-FFF2-40B4-BE49-F238E27FC236}">
                <a16:creationId xmlns:a16="http://schemas.microsoft.com/office/drawing/2014/main" id="{4727F2C8-DD14-2B0A-D12B-203D6C9ADE70}"/>
              </a:ext>
            </a:extLst>
          </p:cNvPr>
          <p:cNvSpPr txBox="1"/>
          <p:nvPr/>
        </p:nvSpPr>
        <p:spPr>
          <a:xfrm>
            <a:off x="7083884" y="6459644"/>
            <a:ext cx="2060116" cy="307777"/>
          </a:xfrm>
          <a:prstGeom prst="rect">
            <a:avLst/>
          </a:prstGeom>
          <a:noFill/>
        </p:spPr>
        <p:txBody>
          <a:bodyPr wrap="none" rtlCol="0">
            <a:spAutoFit/>
          </a:bodyPr>
          <a:lstStyle/>
          <a:p>
            <a:r>
              <a:rPr lang="en-US" altLang="zh-TW" sz="1400" b="1" dirty="0">
                <a:latin typeface="Times New Roman" panose="02020603050405020304" pitchFamily="18" charset="0"/>
                <a:cs typeface="Times New Roman" panose="02020603050405020304" pitchFamily="18" charset="0"/>
                <a:hlinkClick r:id="rId3"/>
              </a:rPr>
              <a:t>https://reurl.cc/dpADkV</a:t>
            </a:r>
            <a:endParaRPr lang="zh-TW" altLang="en-US" sz="1400" dirty="0">
              <a:latin typeface="Times New Roman" panose="02020603050405020304" pitchFamily="18" charset="0"/>
              <a:cs typeface="Times New Roman" panose="02020603050405020304" pitchFamily="18" charset="0"/>
            </a:endParaRPr>
          </a:p>
        </p:txBody>
      </p:sp>
      <p:pic>
        <p:nvPicPr>
          <p:cNvPr id="6" name="圖片 5" descr="The image depicts a QR code with a black and white checkered pattern.&#10;&#10;AI 產生的內容可能不正確。">
            <a:extLst>
              <a:ext uri="{FF2B5EF4-FFF2-40B4-BE49-F238E27FC236}">
                <a16:creationId xmlns:a16="http://schemas.microsoft.com/office/drawing/2014/main" id="{1650BCB1-6838-0ABA-A3C5-7F30F4E54B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5349" y="5179536"/>
            <a:ext cx="1327969" cy="1327969"/>
          </a:xfrm>
          <a:prstGeom prst="rect">
            <a:avLst/>
          </a:prstGeom>
        </p:spPr>
      </p:pic>
      <p:pic>
        <p:nvPicPr>
          <p:cNvPr id="9" name="圖片 8" descr="The image appears to be a vibrant, animated interface featuring various scientific and physics-related icons and text in Chinese, illustrating concepts such as motion, optics, electromagnetism, and quantum mechanics.&#10;&#10;AI 產生的內容可能不正確。">
            <a:extLst>
              <a:ext uri="{FF2B5EF4-FFF2-40B4-BE49-F238E27FC236}">
                <a16:creationId xmlns:a16="http://schemas.microsoft.com/office/drawing/2014/main" id="{4562B38C-9C90-F971-9560-12F041E9C0C8}"/>
              </a:ext>
            </a:extLst>
          </p:cNvPr>
          <p:cNvPicPr>
            <a:picLocks noChangeAspect="1"/>
          </p:cNvPicPr>
          <p:nvPr/>
        </p:nvPicPr>
        <p:blipFill>
          <a:blip r:embed="rId5"/>
          <a:stretch>
            <a:fillRect/>
          </a:stretch>
        </p:blipFill>
        <p:spPr>
          <a:xfrm>
            <a:off x="2" y="758137"/>
            <a:ext cx="4515503" cy="4328740"/>
          </a:xfrm>
          <a:prstGeom prst="rect">
            <a:avLst/>
          </a:prstGeom>
          <a:effectLst>
            <a:outerShdw blurRad="50800" dist="38100" dir="2700000" algn="tl" rotWithShape="0">
              <a:prstClr val="black"/>
            </a:outerShdw>
          </a:effectLst>
        </p:spPr>
      </p:pic>
      <p:pic>
        <p:nvPicPr>
          <p:cNvPr id="15" name="圖片 14" descr="The image illustrates a series of steps and tools for teaching scientific experimentation, data analysis, and collaborative skills. It includes activities like hands-on experiments, data interpretation, team communication, error analysis, hypothesis testing, and report writing.&#10;&#10;AI 產生的內容可能不正確。">
            <a:extLst>
              <a:ext uri="{FF2B5EF4-FFF2-40B4-BE49-F238E27FC236}">
                <a16:creationId xmlns:a16="http://schemas.microsoft.com/office/drawing/2014/main" id="{C28D4258-EC69-5D34-175F-A3D0085BF255}"/>
              </a:ext>
            </a:extLst>
          </p:cNvPr>
          <p:cNvPicPr>
            <a:picLocks noChangeAspect="1"/>
          </p:cNvPicPr>
          <p:nvPr/>
        </p:nvPicPr>
        <p:blipFill>
          <a:blip r:embed="rId6"/>
          <a:stretch>
            <a:fillRect/>
          </a:stretch>
        </p:blipFill>
        <p:spPr>
          <a:xfrm>
            <a:off x="4675692" y="758136"/>
            <a:ext cx="4444067" cy="4345023"/>
          </a:xfrm>
          <a:prstGeom prst="rect">
            <a:avLst/>
          </a:prstGeom>
          <a:effectLst>
            <a:outerShdw blurRad="50800" dist="38100" dir="2700000" algn="tl" rotWithShape="0">
              <a:prstClr val="black"/>
            </a:outerShdw>
          </a:effectLst>
        </p:spPr>
      </p:pic>
      <p:sp>
        <p:nvSpPr>
          <p:cNvPr id="16" name="文字方塊 15">
            <a:extLst>
              <a:ext uri="{FF2B5EF4-FFF2-40B4-BE49-F238E27FC236}">
                <a16:creationId xmlns:a16="http://schemas.microsoft.com/office/drawing/2014/main" id="{C3B21D31-3980-5947-D6D0-289121508F03}"/>
              </a:ext>
            </a:extLst>
          </p:cNvPr>
          <p:cNvSpPr txBox="1"/>
          <p:nvPr/>
        </p:nvSpPr>
        <p:spPr>
          <a:xfrm>
            <a:off x="136282" y="5899808"/>
            <a:ext cx="4435718" cy="400110"/>
          </a:xfrm>
          <a:prstGeom prst="rect">
            <a:avLst/>
          </a:prstGeom>
          <a:noFill/>
        </p:spPr>
        <p:txBody>
          <a:bodyPr wrap="square" rtlCol="0">
            <a:spAutoFit/>
          </a:bodyPr>
          <a:lstStyle/>
          <a:p>
            <a:r>
              <a:rPr lang="zh-TW" altLang="en-US" sz="2000" b="1" dirty="0">
                <a:solidFill>
                  <a:schemeClr val="accent2">
                    <a:lumMod val="75000"/>
                  </a:schemeClr>
                </a:solidFill>
                <a:latin typeface="微軟正黑體" panose="020B0604030504040204" pitchFamily="34" charset="-120"/>
                <a:ea typeface="微軟正黑體" panose="020B0604030504040204" pitchFamily="34" charset="-120"/>
              </a:rPr>
              <a:t>對象：龍潭地區國一至國三資優生</a:t>
            </a:r>
          </a:p>
        </p:txBody>
      </p:sp>
    </p:spTree>
    <p:extLst>
      <p:ext uri="{BB962C8B-B14F-4D97-AF65-F5344CB8AC3E}">
        <p14:creationId xmlns:p14="http://schemas.microsoft.com/office/powerpoint/2010/main" val="4171218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C1C60-1120-3CE0-874A-C35BE1364113}"/>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1AD067F8-B2FD-44FC-81D0-C23B93766857}"/>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576E252A-3978-A30B-1CA7-75D4F5D96323}"/>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248254E8-FD9F-496E-8B4F-00DDE8ED3663}"/>
              </a:ext>
            </a:extLst>
          </p:cNvPr>
          <p:cNvSpPr txBox="1"/>
          <p:nvPr/>
        </p:nvSpPr>
        <p:spPr>
          <a:xfrm>
            <a:off x="2176873" y="35428"/>
            <a:ext cx="4801314"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範例：資優物理科學營</a:t>
            </a:r>
          </a:p>
        </p:txBody>
      </p:sp>
      <p:pic>
        <p:nvPicPr>
          <p:cNvPr id="6" name="圖片 5" descr="The image depicts a QR code with a black and white checkered pattern.&#10;&#10;AI 產生的內容可能不正確。">
            <a:hlinkClick r:id="rId3"/>
            <a:extLst>
              <a:ext uri="{FF2B5EF4-FFF2-40B4-BE49-F238E27FC236}">
                <a16:creationId xmlns:a16="http://schemas.microsoft.com/office/drawing/2014/main" id="{DAD462AB-65C4-4913-F8D5-EB53F50930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7353" y="35428"/>
            <a:ext cx="646331" cy="646331"/>
          </a:xfrm>
          <a:prstGeom prst="rect">
            <a:avLst/>
          </a:prstGeom>
        </p:spPr>
      </p:pic>
      <p:pic>
        <p:nvPicPr>
          <p:cNvPr id="3" name="圖片 2" descr="The image displays a diagram with parameters related to Snell's law and reflection, including refractive indices, incident angles, and distances for perpendicular and vertical projections, with a focus on optimizing the angle for reflection.&#10;&#10;AI 產生的內容可能不正確。">
            <a:extLst>
              <a:ext uri="{FF2B5EF4-FFF2-40B4-BE49-F238E27FC236}">
                <a16:creationId xmlns:a16="http://schemas.microsoft.com/office/drawing/2014/main" id="{DE239706-A249-68A8-8FC1-4B0F4A06252F}"/>
              </a:ext>
            </a:extLst>
          </p:cNvPr>
          <p:cNvPicPr>
            <a:picLocks noChangeAspect="1"/>
          </p:cNvPicPr>
          <p:nvPr/>
        </p:nvPicPr>
        <p:blipFill>
          <a:blip r:embed="rId5"/>
          <a:stretch>
            <a:fillRect/>
          </a:stretch>
        </p:blipFill>
        <p:spPr>
          <a:xfrm>
            <a:off x="138669" y="817346"/>
            <a:ext cx="4140000" cy="2924928"/>
          </a:xfrm>
          <a:prstGeom prst="rect">
            <a:avLst/>
          </a:prstGeom>
          <a:effectLst>
            <a:outerShdw blurRad="50800" dist="38100" dir="2700000" algn="tl" rotWithShape="0">
              <a:prstClr val="black"/>
            </a:outerShdw>
          </a:effectLst>
        </p:spPr>
      </p:pic>
      <p:pic>
        <p:nvPicPr>
          <p:cNvPr id="5" name="圖片 4" descr="The image displays a diagram illustrating the principles of reflection and Snell's law, with parameters such as indices of refraction, angles, and distances for two media.&#10;&#10;AI 產生的內容可能不正確。">
            <a:extLst>
              <a:ext uri="{FF2B5EF4-FFF2-40B4-BE49-F238E27FC236}">
                <a16:creationId xmlns:a16="http://schemas.microsoft.com/office/drawing/2014/main" id="{75FDE77E-CD3C-4ED9-203B-5C2BE8651E9F}"/>
              </a:ext>
            </a:extLst>
          </p:cNvPr>
          <p:cNvPicPr>
            <a:picLocks noChangeAspect="1"/>
          </p:cNvPicPr>
          <p:nvPr/>
        </p:nvPicPr>
        <p:blipFill>
          <a:blip r:embed="rId6"/>
          <a:stretch>
            <a:fillRect/>
          </a:stretch>
        </p:blipFill>
        <p:spPr>
          <a:xfrm>
            <a:off x="4643946" y="817346"/>
            <a:ext cx="4140000" cy="2872378"/>
          </a:xfrm>
          <a:prstGeom prst="rect">
            <a:avLst/>
          </a:prstGeom>
          <a:effectLst>
            <a:outerShdw blurRad="50800" dist="38100" dir="2700000" algn="tl" rotWithShape="0">
              <a:prstClr val="black"/>
            </a:outerShdw>
          </a:effectLst>
        </p:spPr>
      </p:pic>
      <p:pic>
        <p:nvPicPr>
          <p:cNvPr id="13" name="圖片 12" descr="一張含有 螢幕擷取畫面, 樣式, 文字, 圓形 的圖片&#10;&#10;AI 產生的內容可能不正確。">
            <a:extLst>
              <a:ext uri="{FF2B5EF4-FFF2-40B4-BE49-F238E27FC236}">
                <a16:creationId xmlns:a16="http://schemas.microsoft.com/office/drawing/2014/main" id="{03F39B19-AAF3-ABA8-E1F2-0F599D90D2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43945" y="3783282"/>
            <a:ext cx="4140000" cy="2850114"/>
          </a:xfrm>
          <a:prstGeom prst="rect">
            <a:avLst/>
          </a:prstGeom>
          <a:effectLst>
            <a:outerShdw blurRad="50800" dist="38100" dir="2700000" algn="tl" rotWithShape="0">
              <a:prstClr val="black"/>
            </a:outerShdw>
          </a:effectLst>
        </p:spPr>
      </p:pic>
      <p:pic>
        <p:nvPicPr>
          <p:cNvPr id="17" name="圖片 16" descr="The image depicts a diagram explaining the reflection and refraction of light as it passes through different media with varying refractive indices, illustrating the relationship between the angle of incidence and the angle of reflection or refraction.&#10;&#10;AI 產生的內容可能不正確。">
            <a:extLst>
              <a:ext uri="{FF2B5EF4-FFF2-40B4-BE49-F238E27FC236}">
                <a16:creationId xmlns:a16="http://schemas.microsoft.com/office/drawing/2014/main" id="{792A5B76-E050-DDA6-5B79-09885982F55A}"/>
              </a:ext>
            </a:extLst>
          </p:cNvPr>
          <p:cNvPicPr>
            <a:picLocks noChangeAspect="1"/>
          </p:cNvPicPr>
          <p:nvPr/>
        </p:nvPicPr>
        <p:blipFill>
          <a:blip r:embed="rId8"/>
          <a:srcRect t="10641"/>
          <a:stretch>
            <a:fillRect/>
          </a:stretch>
        </p:blipFill>
        <p:spPr>
          <a:xfrm>
            <a:off x="138669" y="3847564"/>
            <a:ext cx="4140000" cy="2762017"/>
          </a:xfrm>
          <a:prstGeom prst="rect">
            <a:avLst/>
          </a:prstGeom>
          <a:effectLst>
            <a:outerShdw blurRad="50800" dist="38100" dir="2700000" algn="tl" rotWithShape="0">
              <a:prstClr val="black"/>
            </a:outerShdw>
          </a:effectLst>
        </p:spPr>
      </p:pic>
    </p:spTree>
    <p:extLst>
      <p:ext uri="{BB962C8B-B14F-4D97-AF65-F5344CB8AC3E}">
        <p14:creationId xmlns:p14="http://schemas.microsoft.com/office/powerpoint/2010/main" val="1019889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17A9F-DA9A-7A00-40EC-FDE275D6B8C8}"/>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B665E286-643D-8877-9999-512C7737EED7}"/>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27A29E71-E3BE-9C9C-78D2-A8D9F647F1E1}"/>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5D81A90D-23AC-1EC6-853A-AD4F54FDA4CA}"/>
              </a:ext>
            </a:extLst>
          </p:cNvPr>
          <p:cNvSpPr txBox="1"/>
          <p:nvPr/>
        </p:nvSpPr>
        <p:spPr>
          <a:xfrm>
            <a:off x="2176873" y="35428"/>
            <a:ext cx="4801314"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範例：資優物理科學營</a:t>
            </a:r>
          </a:p>
        </p:txBody>
      </p:sp>
      <p:pic>
        <p:nvPicPr>
          <p:cNvPr id="6" name="圖片 5" descr="The image depicts a QR code with a black and white checkered pattern.&#10;&#10;AI 產生的內容可能不正確。">
            <a:extLst>
              <a:ext uri="{FF2B5EF4-FFF2-40B4-BE49-F238E27FC236}">
                <a16:creationId xmlns:a16="http://schemas.microsoft.com/office/drawing/2014/main" id="{90215625-B006-679C-9E54-D4DE11F39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7355" y="35428"/>
            <a:ext cx="646331" cy="646331"/>
          </a:xfrm>
          <a:prstGeom prst="rect">
            <a:avLst/>
          </a:prstGeom>
        </p:spPr>
      </p:pic>
      <p:grpSp>
        <p:nvGrpSpPr>
          <p:cNvPr id="12" name="群組 11">
            <a:extLst>
              <a:ext uri="{FF2B5EF4-FFF2-40B4-BE49-F238E27FC236}">
                <a16:creationId xmlns:a16="http://schemas.microsoft.com/office/drawing/2014/main" id="{BBF8A21A-2231-FF29-2862-907639EC09AA}"/>
              </a:ext>
            </a:extLst>
          </p:cNvPr>
          <p:cNvGrpSpPr/>
          <p:nvPr/>
        </p:nvGrpSpPr>
        <p:grpSpPr>
          <a:xfrm>
            <a:off x="112225" y="786283"/>
            <a:ext cx="8847236" cy="5918209"/>
            <a:chOff x="112225" y="786283"/>
            <a:chExt cx="8847236" cy="5918209"/>
          </a:xfrm>
        </p:grpSpPr>
        <p:grpSp>
          <p:nvGrpSpPr>
            <p:cNvPr id="9" name="群組 8">
              <a:extLst>
                <a:ext uri="{FF2B5EF4-FFF2-40B4-BE49-F238E27FC236}">
                  <a16:creationId xmlns:a16="http://schemas.microsoft.com/office/drawing/2014/main" id="{A5FD45D9-A262-17A9-26BC-2ACAF2FFEECB}"/>
                </a:ext>
              </a:extLst>
            </p:cNvPr>
            <p:cNvGrpSpPr/>
            <p:nvPr/>
          </p:nvGrpSpPr>
          <p:grpSpPr>
            <a:xfrm>
              <a:off x="112225" y="786283"/>
              <a:ext cx="8847236" cy="5918209"/>
              <a:chOff x="112225" y="786283"/>
              <a:chExt cx="8847236" cy="5918209"/>
            </a:xfrm>
          </p:grpSpPr>
          <p:pic>
            <p:nvPicPr>
              <p:cNvPr id="4" name="圖片 3" descr="The image is a graphical representation of a spectrophotometer's output, showing a spectrum with various wavelengths (400 nm to 650 nm) and corresponding intensity levels, along with a reference and transmission/absorption data.&#10;&#10;AI 產生的內容可能不正確。">
                <a:extLst>
                  <a:ext uri="{FF2B5EF4-FFF2-40B4-BE49-F238E27FC236}">
                    <a16:creationId xmlns:a16="http://schemas.microsoft.com/office/drawing/2014/main" id="{8ABD6079-0673-97D6-7DA2-A423F80F0535}"/>
                  </a:ext>
                </a:extLst>
              </p:cNvPr>
              <p:cNvPicPr>
                <a:picLocks noChangeAspect="1"/>
              </p:cNvPicPr>
              <p:nvPr/>
            </p:nvPicPr>
            <p:blipFill>
              <a:blip r:embed="rId4"/>
              <a:stretch>
                <a:fillRect/>
              </a:stretch>
            </p:blipFill>
            <p:spPr>
              <a:xfrm>
                <a:off x="112225" y="786283"/>
                <a:ext cx="8847236" cy="5918209"/>
              </a:xfrm>
              <a:prstGeom prst="rect">
                <a:avLst/>
              </a:prstGeom>
              <a:effectLst>
                <a:outerShdw blurRad="50800" dist="38100" dir="2700000" algn="tl" rotWithShape="0">
                  <a:prstClr val="black"/>
                </a:outerShdw>
              </a:effectLst>
            </p:spPr>
          </p:pic>
          <p:sp>
            <p:nvSpPr>
              <p:cNvPr id="3" name="矩形 2">
                <a:extLst>
                  <a:ext uri="{FF2B5EF4-FFF2-40B4-BE49-F238E27FC236}">
                    <a16:creationId xmlns:a16="http://schemas.microsoft.com/office/drawing/2014/main" id="{5B533D6A-29B5-0671-E2C9-79834F23D089}"/>
                  </a:ext>
                </a:extLst>
              </p:cNvPr>
              <p:cNvSpPr/>
              <p:nvPr/>
            </p:nvSpPr>
            <p:spPr>
              <a:xfrm>
                <a:off x="6662736" y="1734671"/>
                <a:ext cx="1903041" cy="17912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文字方塊 1">
                <a:extLst>
                  <a:ext uri="{FF2B5EF4-FFF2-40B4-BE49-F238E27FC236}">
                    <a16:creationId xmlns:a16="http://schemas.microsoft.com/office/drawing/2014/main" id="{A6B38E08-762A-ED42-CE90-1CF2FFBDBACE}"/>
                  </a:ext>
                </a:extLst>
              </p:cNvPr>
              <p:cNvSpPr txBox="1"/>
              <p:nvPr/>
            </p:nvSpPr>
            <p:spPr>
              <a:xfrm>
                <a:off x="6656012" y="1660705"/>
                <a:ext cx="2040687" cy="307777"/>
              </a:xfrm>
              <a:prstGeom prst="rect">
                <a:avLst/>
              </a:prstGeom>
              <a:noFill/>
            </p:spPr>
            <p:txBody>
              <a:bodyPr wrap="none" rtlCol="0">
                <a:spAutoFit/>
              </a:bodyPr>
              <a:lstStyle/>
              <a:p>
                <a:r>
                  <a:rPr lang="en-US" altLang="zh-TW" sz="1400" b="1" dirty="0">
                    <a:solidFill>
                      <a:srgbClr val="BE490D"/>
                    </a:solidFill>
                    <a:cs typeface="Times New Roman" panose="02020603050405020304" pitchFamily="18" charset="0"/>
                    <a:hlinkClick r:id="rId5">
                      <a:extLst>
                        <a:ext uri="{A12FA001-AC4F-418D-AE19-62706E023703}">
                          <ahyp:hlinkClr xmlns:ahyp="http://schemas.microsoft.com/office/drawing/2018/hyperlinkcolor" val="tx"/>
                        </a:ext>
                      </a:extLst>
                    </a:hlinkClick>
                  </a:rPr>
                  <a:t>https://reurl.cc/M2g0Gp</a:t>
                </a:r>
                <a:endParaRPr lang="en-US" altLang="zh-TW" sz="1400" b="1" dirty="0">
                  <a:solidFill>
                    <a:srgbClr val="BE490D"/>
                  </a:solidFill>
                  <a:cs typeface="Times New Roman" panose="02020603050405020304" pitchFamily="18" charset="0"/>
                </a:endParaRPr>
              </a:p>
            </p:txBody>
          </p:sp>
          <p:sp>
            <p:nvSpPr>
              <p:cNvPr id="5" name="矩形 4">
                <a:extLst>
                  <a:ext uri="{FF2B5EF4-FFF2-40B4-BE49-F238E27FC236}">
                    <a16:creationId xmlns:a16="http://schemas.microsoft.com/office/drawing/2014/main" id="{5A71837E-5B2D-E625-07E3-E45E037BEA1F}"/>
                  </a:ext>
                </a:extLst>
              </p:cNvPr>
              <p:cNvSpPr/>
              <p:nvPr/>
            </p:nvSpPr>
            <p:spPr>
              <a:xfrm>
                <a:off x="4515671" y="1745840"/>
                <a:ext cx="1903041" cy="17912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7">
                <a:extLst>
                  <a:ext uri="{FF2B5EF4-FFF2-40B4-BE49-F238E27FC236}">
                    <a16:creationId xmlns:a16="http://schemas.microsoft.com/office/drawing/2014/main" id="{E703B6EE-DB28-AF40-FCAE-526899AED722}"/>
                  </a:ext>
                </a:extLst>
              </p:cNvPr>
              <p:cNvSpPr txBox="1"/>
              <p:nvPr/>
            </p:nvSpPr>
            <p:spPr>
              <a:xfrm>
                <a:off x="4479645" y="1677696"/>
                <a:ext cx="1975092" cy="307777"/>
              </a:xfrm>
              <a:prstGeom prst="rect">
                <a:avLst/>
              </a:prstGeom>
              <a:noFill/>
            </p:spPr>
            <p:txBody>
              <a:bodyPr wrap="none" rtlCol="0">
                <a:spAutoFit/>
              </a:bodyPr>
              <a:lstStyle/>
              <a:p>
                <a:r>
                  <a:rPr lang="en-US" altLang="zh-TW" sz="1400" b="1" dirty="0">
                    <a:solidFill>
                      <a:srgbClr val="BE490D"/>
                    </a:solidFill>
                    <a:cs typeface="Times New Roman" panose="02020603050405020304" pitchFamily="18" charset="0"/>
                    <a:hlinkClick r:id="rId6">
                      <a:extLst>
                        <a:ext uri="{A12FA001-AC4F-418D-AE19-62706E023703}">
                          <ahyp:hlinkClr xmlns:ahyp="http://schemas.microsoft.com/office/drawing/2018/hyperlinkcolor" val="tx"/>
                        </a:ext>
                      </a:extLst>
                    </a:hlinkClick>
                  </a:rPr>
                  <a:t>https://reurl.cc/Db29Yd</a:t>
                </a:r>
                <a:endParaRPr lang="zh-TW" altLang="en-US" sz="1400" b="1" dirty="0">
                  <a:solidFill>
                    <a:srgbClr val="BE490D"/>
                  </a:solidFill>
                  <a:cs typeface="Times New Roman" panose="02020603050405020304" pitchFamily="18" charset="0"/>
                </a:endParaRPr>
              </a:p>
            </p:txBody>
          </p:sp>
        </p:grpSp>
        <p:pic>
          <p:nvPicPr>
            <p:cNvPr id="11" name="圖片 10" descr="The image displays a QR code with a black and white checkered pattern.&#10;&#10;AI 產生的內容可能不正確。">
              <a:extLst>
                <a:ext uri="{FF2B5EF4-FFF2-40B4-BE49-F238E27FC236}">
                  <a16:creationId xmlns:a16="http://schemas.microsoft.com/office/drawing/2014/main" id="{64016176-058D-46EA-0506-A363C54537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26682" y="886959"/>
              <a:ext cx="845819" cy="845819"/>
            </a:xfrm>
            <a:prstGeom prst="rect">
              <a:avLst/>
            </a:prstGeom>
          </p:spPr>
        </p:pic>
      </p:grpSp>
    </p:spTree>
    <p:extLst>
      <p:ext uri="{BB962C8B-B14F-4D97-AF65-F5344CB8AC3E}">
        <p14:creationId xmlns:p14="http://schemas.microsoft.com/office/powerpoint/2010/main" val="10326463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AD900-BA69-5B95-BE77-7DBC9E33C403}"/>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99086A40-4565-A9A5-5F91-74182B0AA3A7}"/>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91B1D89C-458A-B8A1-84B2-B1C9971E4547}"/>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CE323D43-4603-A184-F98E-B2A987DEE377}"/>
              </a:ext>
            </a:extLst>
          </p:cNvPr>
          <p:cNvSpPr txBox="1"/>
          <p:nvPr/>
        </p:nvSpPr>
        <p:spPr>
          <a:xfrm>
            <a:off x="1948269" y="35428"/>
            <a:ext cx="5262979"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範例：量子科普教具開發</a:t>
            </a:r>
          </a:p>
        </p:txBody>
      </p:sp>
      <p:sp>
        <p:nvSpPr>
          <p:cNvPr id="4" name="文字方塊 3">
            <a:extLst>
              <a:ext uri="{FF2B5EF4-FFF2-40B4-BE49-F238E27FC236}">
                <a16:creationId xmlns:a16="http://schemas.microsoft.com/office/drawing/2014/main" id="{A7297259-F0EC-68AA-2EC1-D382518E58C4}"/>
              </a:ext>
            </a:extLst>
          </p:cNvPr>
          <p:cNvSpPr txBox="1"/>
          <p:nvPr/>
        </p:nvSpPr>
        <p:spPr>
          <a:xfrm>
            <a:off x="6196378" y="5941933"/>
            <a:ext cx="2060116" cy="307777"/>
          </a:xfrm>
          <a:prstGeom prst="rect">
            <a:avLst/>
          </a:prstGeom>
          <a:noFill/>
        </p:spPr>
        <p:txBody>
          <a:bodyPr wrap="none" rtlCol="0">
            <a:spAutoFit/>
          </a:bodyPr>
          <a:lstStyle/>
          <a:p>
            <a:r>
              <a:rPr lang="en-US" altLang="zh-TW" sz="1400" b="1" dirty="0">
                <a:latin typeface="Times New Roman" panose="02020603050405020304" pitchFamily="18" charset="0"/>
                <a:cs typeface="Times New Roman" panose="02020603050405020304" pitchFamily="18" charset="0"/>
                <a:hlinkClick r:id="rId3"/>
              </a:rPr>
              <a:t>https://reurl.cc/aXA4rX</a:t>
            </a:r>
            <a:endParaRPr lang="zh-TW" altLang="en-US" sz="1400" dirty="0">
              <a:latin typeface="Times New Roman" panose="02020603050405020304" pitchFamily="18" charset="0"/>
              <a:cs typeface="Times New Roman" panose="02020603050405020304" pitchFamily="18" charset="0"/>
            </a:endParaRPr>
          </a:p>
        </p:txBody>
      </p:sp>
      <p:pic>
        <p:nvPicPr>
          <p:cNvPr id="9" name="圖片 8" descr="The image is a QR code.&#10;&#10;AI 產生的內容可能不正確。">
            <a:hlinkClick r:id="rId4"/>
            <a:extLst>
              <a:ext uri="{FF2B5EF4-FFF2-40B4-BE49-F238E27FC236}">
                <a16:creationId xmlns:a16="http://schemas.microsoft.com/office/drawing/2014/main" id="{CF66EBC2-D1A0-1443-05EC-F421BA9828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7269" y="4668548"/>
            <a:ext cx="1327969" cy="1327969"/>
          </a:xfrm>
          <a:prstGeom prst="rect">
            <a:avLst/>
          </a:prstGeom>
        </p:spPr>
      </p:pic>
      <p:pic>
        <p:nvPicPr>
          <p:cNvPr id="15" name="圖片 14" descr="The image shows a schematic of a quantum eraser experiment, depicting the creation, interference pattern disruption, and the erasure of path information.&#10;&#10;AI 產生的內容可能不正確。">
            <a:extLst>
              <a:ext uri="{FF2B5EF4-FFF2-40B4-BE49-F238E27FC236}">
                <a16:creationId xmlns:a16="http://schemas.microsoft.com/office/drawing/2014/main" id="{7B6A90FA-1AC2-63F0-4588-421CB7166FEA}"/>
              </a:ext>
            </a:extLst>
          </p:cNvPr>
          <p:cNvPicPr>
            <a:picLocks noChangeAspect="1"/>
          </p:cNvPicPr>
          <p:nvPr/>
        </p:nvPicPr>
        <p:blipFill>
          <a:blip r:embed="rId6"/>
          <a:stretch>
            <a:fillRect/>
          </a:stretch>
        </p:blipFill>
        <p:spPr>
          <a:xfrm>
            <a:off x="0" y="758136"/>
            <a:ext cx="5435978" cy="5932908"/>
          </a:xfrm>
          <a:prstGeom prst="rect">
            <a:avLst/>
          </a:prstGeom>
          <a:effectLst>
            <a:outerShdw blurRad="50800" dist="38100" dir="2700000" algn="tl" rotWithShape="0">
              <a:prstClr val="black"/>
            </a:outerShdw>
          </a:effectLst>
        </p:spPr>
      </p:pic>
      <p:pic>
        <p:nvPicPr>
          <p:cNvPr id="20" name="圖片 19" descr="Quantum Tic-Tac-Toe&#10;&#10;AI 產生的內容可能不正確。">
            <a:extLst>
              <a:ext uri="{FF2B5EF4-FFF2-40B4-BE49-F238E27FC236}">
                <a16:creationId xmlns:a16="http://schemas.microsoft.com/office/drawing/2014/main" id="{1B59E6AF-EA13-42D7-8A28-42384162F955}"/>
              </a:ext>
            </a:extLst>
          </p:cNvPr>
          <p:cNvPicPr>
            <a:picLocks noChangeAspect="1"/>
          </p:cNvPicPr>
          <p:nvPr/>
        </p:nvPicPr>
        <p:blipFill>
          <a:blip r:embed="rId7"/>
          <a:srcRect b="41599"/>
          <a:stretch>
            <a:fillRect/>
          </a:stretch>
        </p:blipFill>
        <p:spPr>
          <a:xfrm>
            <a:off x="5494415" y="758137"/>
            <a:ext cx="3609241" cy="3181852"/>
          </a:xfrm>
          <a:prstGeom prst="rect">
            <a:avLst/>
          </a:prstGeom>
          <a:effectLst>
            <a:outerShdw blurRad="50800" dist="38100" dir="2700000" algn="tl" rotWithShape="0">
              <a:prstClr val="black"/>
            </a:outerShdw>
          </a:effectLst>
        </p:spPr>
      </p:pic>
    </p:spTree>
    <p:extLst>
      <p:ext uri="{BB962C8B-B14F-4D97-AF65-F5344CB8AC3E}">
        <p14:creationId xmlns:p14="http://schemas.microsoft.com/office/powerpoint/2010/main" val="2212799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49CE5-FEE6-64BE-FD6C-E48C723333D6}"/>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83086147-A92D-1A98-6197-B566AF782406}"/>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9509D073-5A0E-4A50-A476-FA288F8C722C}"/>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DB6B7A78-88E7-FF8E-D1A0-DEAD7236FB7E}"/>
              </a:ext>
            </a:extLst>
          </p:cNvPr>
          <p:cNvSpPr txBox="1"/>
          <p:nvPr/>
        </p:nvSpPr>
        <p:spPr>
          <a:xfrm>
            <a:off x="1948269" y="35428"/>
            <a:ext cx="5262979"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範例：量子科普教具開發</a:t>
            </a:r>
          </a:p>
        </p:txBody>
      </p:sp>
      <p:pic>
        <p:nvPicPr>
          <p:cNvPr id="9" name="圖片 8" descr="The image is a QR code.&#10;&#10;AI 產生的內容可能不正確。">
            <a:hlinkClick r:id="rId3"/>
            <a:extLst>
              <a:ext uri="{FF2B5EF4-FFF2-40B4-BE49-F238E27FC236}">
                <a16:creationId xmlns:a16="http://schemas.microsoft.com/office/drawing/2014/main" id="{6CDD4B94-7C4B-3043-655C-ACF7B90AE0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8868" y="36175"/>
            <a:ext cx="648000" cy="648000"/>
          </a:xfrm>
          <a:prstGeom prst="rect">
            <a:avLst/>
          </a:prstGeom>
        </p:spPr>
      </p:pic>
      <p:pic>
        <p:nvPicPr>
          <p:cNvPr id="3" name="圖片 2" descr="The image depicts a demonstration of Quantum Tunneling Effect using light, where it shows how an evanescent wave, even when it should theoretically be reflected, can pass through a boundary due to the wave's ability to tunnel through, similar to quantum mechanics phenomena.&#10;&#10;AI 產生的內容可能不正確。">
            <a:extLst>
              <a:ext uri="{FF2B5EF4-FFF2-40B4-BE49-F238E27FC236}">
                <a16:creationId xmlns:a16="http://schemas.microsoft.com/office/drawing/2014/main" id="{128341EB-ECF4-9576-5C7F-A5366148134F}"/>
              </a:ext>
            </a:extLst>
          </p:cNvPr>
          <p:cNvPicPr>
            <a:picLocks noChangeAspect="1"/>
          </p:cNvPicPr>
          <p:nvPr/>
        </p:nvPicPr>
        <p:blipFill>
          <a:blip r:embed="rId5"/>
          <a:stretch>
            <a:fillRect/>
          </a:stretch>
        </p:blipFill>
        <p:spPr>
          <a:xfrm>
            <a:off x="1218945" y="810039"/>
            <a:ext cx="6732999" cy="5905479"/>
          </a:xfrm>
          <a:prstGeom prst="rect">
            <a:avLst/>
          </a:prstGeom>
          <a:effectLst>
            <a:outerShdw blurRad="50800" dist="38100" dir="2700000" algn="tl" rotWithShape="0">
              <a:prstClr val="black"/>
            </a:outerShdw>
          </a:effectLst>
        </p:spPr>
      </p:pic>
    </p:spTree>
    <p:extLst>
      <p:ext uri="{BB962C8B-B14F-4D97-AF65-F5344CB8AC3E}">
        <p14:creationId xmlns:p14="http://schemas.microsoft.com/office/powerpoint/2010/main" val="3774123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605D4-5137-6BE2-EC07-9ED3B18053C1}"/>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5A1B94C5-7853-C1C5-8F05-37444258AF14}"/>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4021A15E-6775-D111-1E85-B697E18C5CF3}"/>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05A36AF1-37B9-4BCE-33B2-8DCDC1EED5B1}"/>
              </a:ext>
            </a:extLst>
          </p:cNvPr>
          <p:cNvSpPr txBox="1"/>
          <p:nvPr/>
        </p:nvSpPr>
        <p:spPr>
          <a:xfrm>
            <a:off x="1948269" y="35428"/>
            <a:ext cx="5262979"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範例：量子科普教具開發</a:t>
            </a:r>
          </a:p>
        </p:txBody>
      </p:sp>
      <p:pic>
        <p:nvPicPr>
          <p:cNvPr id="9" name="圖片 8" descr="The image is a QR code.&#10;&#10;AI 產生的內容可能不正確。">
            <a:hlinkClick r:id="rId3"/>
            <a:extLst>
              <a:ext uri="{FF2B5EF4-FFF2-40B4-BE49-F238E27FC236}">
                <a16:creationId xmlns:a16="http://schemas.microsoft.com/office/drawing/2014/main" id="{2B7D7F4E-0382-719B-DA13-AF9B6A0DCF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8868" y="36175"/>
            <a:ext cx="648000" cy="648000"/>
          </a:xfrm>
          <a:prstGeom prst="rect">
            <a:avLst/>
          </a:prstGeom>
        </p:spPr>
      </p:pic>
      <p:pic>
        <p:nvPicPr>
          <p:cNvPr id="6" name="圖片 5">
            <a:extLst>
              <a:ext uri="{FF2B5EF4-FFF2-40B4-BE49-F238E27FC236}">
                <a16:creationId xmlns:a16="http://schemas.microsoft.com/office/drawing/2014/main" id="{AB27F897-2279-6388-E37A-E2DD46F837B6}"/>
              </a:ext>
            </a:extLst>
          </p:cNvPr>
          <p:cNvPicPr>
            <a:picLocks noChangeAspect="1"/>
          </p:cNvPicPr>
          <p:nvPr/>
        </p:nvPicPr>
        <p:blipFill>
          <a:blip r:embed="rId5"/>
          <a:stretch>
            <a:fillRect/>
          </a:stretch>
        </p:blipFill>
        <p:spPr>
          <a:xfrm>
            <a:off x="1708721" y="775892"/>
            <a:ext cx="5740951" cy="5938753"/>
          </a:xfrm>
          <a:prstGeom prst="rect">
            <a:avLst/>
          </a:prstGeom>
          <a:effectLst>
            <a:outerShdw blurRad="50800" dist="38100" dir="2700000" algn="tl" rotWithShape="0">
              <a:prstClr val="black"/>
            </a:outerShdw>
          </a:effectLst>
        </p:spPr>
      </p:pic>
    </p:spTree>
    <p:extLst>
      <p:ext uri="{BB962C8B-B14F-4D97-AF65-F5344CB8AC3E}">
        <p14:creationId xmlns:p14="http://schemas.microsoft.com/office/powerpoint/2010/main" val="3946738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B95A9-6CF9-A03F-5D80-F5C75B3107A1}"/>
            </a:ext>
          </a:extLst>
        </p:cNvPr>
        <p:cNvGrpSpPr/>
        <p:nvPr/>
      </p:nvGrpSpPr>
      <p:grpSpPr>
        <a:xfrm>
          <a:off x="0" y="0"/>
          <a:ext cx="0" cy="0"/>
          <a:chOff x="0" y="0"/>
          <a:chExt cx="0" cy="0"/>
        </a:xfrm>
      </p:grpSpPr>
      <p:sp>
        <p:nvSpPr>
          <p:cNvPr id="191" name="矩形: 圓角 190">
            <a:extLst>
              <a:ext uri="{FF2B5EF4-FFF2-40B4-BE49-F238E27FC236}">
                <a16:creationId xmlns:a16="http://schemas.microsoft.com/office/drawing/2014/main" id="{E4AC48D5-21E7-255F-3D9A-C6667F6C0E3F}"/>
              </a:ext>
            </a:extLst>
          </p:cNvPr>
          <p:cNvSpPr/>
          <p:nvPr/>
        </p:nvSpPr>
        <p:spPr>
          <a:xfrm>
            <a:off x="0" y="-23782"/>
            <a:ext cx="9144000" cy="781918"/>
          </a:xfrm>
          <a:prstGeom prst="roundRect">
            <a:avLst>
              <a:gd name="adj" fmla="val 403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376CDE8B-E7F0-F0B0-E00F-DF9364FC1155}"/>
              </a:ext>
            </a:extLst>
          </p:cNvPr>
          <p:cNvPicPr>
            <a:picLocks noChangeAspect="1"/>
          </p:cNvPicPr>
          <p:nvPr/>
        </p:nvPicPr>
        <p:blipFill rotWithShape="1">
          <a:blip r:embed="rId2"/>
          <a:srcRect l="301" t="10785"/>
          <a:stretch/>
        </p:blipFill>
        <p:spPr>
          <a:xfrm>
            <a:off x="0" y="6767421"/>
            <a:ext cx="9144000" cy="90579"/>
          </a:xfrm>
          <a:prstGeom prst="rect">
            <a:avLst/>
          </a:prstGeom>
        </p:spPr>
      </p:pic>
      <p:sp>
        <p:nvSpPr>
          <p:cNvPr id="376" name="文字方塊 375">
            <a:extLst>
              <a:ext uri="{FF2B5EF4-FFF2-40B4-BE49-F238E27FC236}">
                <a16:creationId xmlns:a16="http://schemas.microsoft.com/office/drawing/2014/main" id="{858A2C0A-D2F6-3551-A944-362F71532F5A}"/>
              </a:ext>
            </a:extLst>
          </p:cNvPr>
          <p:cNvSpPr txBox="1"/>
          <p:nvPr/>
        </p:nvSpPr>
        <p:spPr>
          <a:xfrm>
            <a:off x="2627350" y="35428"/>
            <a:ext cx="3877985" cy="646331"/>
          </a:xfrm>
          <a:prstGeom prst="rect">
            <a:avLst/>
          </a:prstGeom>
          <a:noFill/>
        </p:spPr>
        <p:txBody>
          <a:bodyPr wrap="none" rtlCol="0">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範例：量子井字棋</a:t>
            </a:r>
          </a:p>
        </p:txBody>
      </p:sp>
      <p:sp>
        <p:nvSpPr>
          <p:cNvPr id="4" name="文字方塊 3">
            <a:extLst>
              <a:ext uri="{FF2B5EF4-FFF2-40B4-BE49-F238E27FC236}">
                <a16:creationId xmlns:a16="http://schemas.microsoft.com/office/drawing/2014/main" id="{9F3B9D77-DA88-B06B-CA01-ED72DF5B4718}"/>
              </a:ext>
            </a:extLst>
          </p:cNvPr>
          <p:cNvSpPr txBox="1"/>
          <p:nvPr/>
        </p:nvSpPr>
        <p:spPr>
          <a:xfrm>
            <a:off x="6196378" y="5941933"/>
            <a:ext cx="2080954" cy="307777"/>
          </a:xfrm>
          <a:prstGeom prst="rect">
            <a:avLst/>
          </a:prstGeom>
          <a:noFill/>
        </p:spPr>
        <p:txBody>
          <a:bodyPr wrap="none" rtlCol="0">
            <a:spAutoFit/>
          </a:bodyPr>
          <a:lstStyle/>
          <a:p>
            <a:r>
              <a:rPr lang="en-US" altLang="zh-TW" sz="1400" b="1" dirty="0">
                <a:latin typeface="Times New Roman" panose="02020603050405020304" pitchFamily="18" charset="0"/>
                <a:cs typeface="Times New Roman" panose="02020603050405020304" pitchFamily="18" charset="0"/>
                <a:hlinkClick r:id="rId3"/>
              </a:rPr>
              <a:t>https://reurl.cc/7EmMo1</a:t>
            </a:r>
            <a:endParaRPr lang="zh-TW" altLang="en-US" sz="1400" dirty="0">
              <a:latin typeface="Times New Roman" panose="02020603050405020304" pitchFamily="18" charset="0"/>
              <a:cs typeface="Times New Roman" panose="02020603050405020304" pitchFamily="18" charset="0"/>
            </a:endParaRPr>
          </a:p>
        </p:txBody>
      </p:sp>
      <p:pic>
        <p:nvPicPr>
          <p:cNvPr id="9" name="圖片 8" descr="The image shows a QR code being scanned.&#10;&#10;AI 產生的內容可能不正確。">
            <a:hlinkClick r:id="rId3"/>
            <a:extLst>
              <a:ext uri="{FF2B5EF4-FFF2-40B4-BE49-F238E27FC236}">
                <a16:creationId xmlns:a16="http://schemas.microsoft.com/office/drawing/2014/main" id="{F1BAA9D4-E253-DF9D-06B3-E050CB15C6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4320" y="4613964"/>
            <a:ext cx="1327969" cy="1327969"/>
          </a:xfrm>
          <a:prstGeom prst="rect">
            <a:avLst/>
          </a:prstGeom>
        </p:spPr>
      </p:pic>
      <p:pic>
        <p:nvPicPr>
          <p:cNvPr id="20" name="圖片 19" descr="The image shows a game board with quantum tic-tac-toe, designed to teach quantum concepts through gameplay. It includes basic concepts, printable materials, and a video link for full screen viewing. A famous thought experiment, Schrￃﾶdinger's cat, is depicted, illustrating the quantum superposition of being alive and dead, which collapses upon observation.&#10;&#10;AI 產生的內容可能不正確。">
            <a:extLst>
              <a:ext uri="{FF2B5EF4-FFF2-40B4-BE49-F238E27FC236}">
                <a16:creationId xmlns:a16="http://schemas.microsoft.com/office/drawing/2014/main" id="{FE53781A-1162-8D8D-C8FE-F296D0185AAF}"/>
              </a:ext>
            </a:extLst>
          </p:cNvPr>
          <p:cNvPicPr>
            <a:picLocks noChangeAspect="1"/>
          </p:cNvPicPr>
          <p:nvPr/>
        </p:nvPicPr>
        <p:blipFill>
          <a:blip r:embed="rId5"/>
          <a:stretch>
            <a:fillRect/>
          </a:stretch>
        </p:blipFill>
        <p:spPr>
          <a:xfrm>
            <a:off x="0" y="865374"/>
            <a:ext cx="3995121" cy="5794809"/>
          </a:xfrm>
          <a:prstGeom prst="rect">
            <a:avLst/>
          </a:prstGeom>
          <a:effectLst>
            <a:outerShdw blurRad="50800" dist="38100" dir="2700000" algn="tl" rotWithShape="0">
              <a:prstClr val="black"/>
            </a:outerShdw>
          </a:effectLst>
        </p:spPr>
      </p:pic>
      <p:pic>
        <p:nvPicPr>
          <p:cNvPr id="23" name="圖片 22" descr="The image appears to be a digital game interface with various options and statuses displayed in Chinese characters, likely related to a game involving strategic moves such as '￧ﾢﾺ￥ﾮﾚ￦ﾅﾋ' (Definite State), '￧ﾳﾾ￧ﾺﾏ￦ﾅﾋ' (Tangled State), and '￧ﾖﾊ￥ﾊﾠ￦ﾅﾋ' (Superposition State).&#10;&#10;AI 產生的內容可能不正確。">
            <a:extLst>
              <a:ext uri="{FF2B5EF4-FFF2-40B4-BE49-F238E27FC236}">
                <a16:creationId xmlns:a16="http://schemas.microsoft.com/office/drawing/2014/main" id="{17F0F9FE-2125-FD09-E52A-FE3D2FB4075C}"/>
              </a:ext>
            </a:extLst>
          </p:cNvPr>
          <p:cNvPicPr>
            <a:picLocks noChangeAspect="1"/>
          </p:cNvPicPr>
          <p:nvPr/>
        </p:nvPicPr>
        <p:blipFill>
          <a:blip r:embed="rId6"/>
          <a:stretch>
            <a:fillRect/>
          </a:stretch>
        </p:blipFill>
        <p:spPr>
          <a:xfrm>
            <a:off x="4072835" y="865374"/>
            <a:ext cx="5010650" cy="3128402"/>
          </a:xfrm>
          <a:prstGeom prst="rect">
            <a:avLst/>
          </a:prstGeom>
          <a:effectLst>
            <a:outerShdw blurRad="50800" dist="38100" dir="2700000" algn="tl" rotWithShape="0">
              <a:prstClr val="black"/>
            </a:outerShdw>
          </a:effectLst>
        </p:spPr>
      </p:pic>
    </p:spTree>
    <p:extLst>
      <p:ext uri="{BB962C8B-B14F-4D97-AF65-F5344CB8AC3E}">
        <p14:creationId xmlns:p14="http://schemas.microsoft.com/office/powerpoint/2010/main" val="27822511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descr="一張含有 戶外, 道路, 植物, 路面 的圖片&#10;&#10;自動產生的描述">
            <a:extLst>
              <a:ext uri="{FF2B5EF4-FFF2-40B4-BE49-F238E27FC236}">
                <a16:creationId xmlns:a16="http://schemas.microsoft.com/office/drawing/2014/main" id="{DF12855F-C414-FD6B-E495-118F895820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783" y="818327"/>
            <a:ext cx="8708452" cy="4901912"/>
          </a:xfrm>
          <a:prstGeom prst="rect">
            <a:avLst/>
          </a:prstGeom>
        </p:spPr>
      </p:pic>
      <p:sp>
        <p:nvSpPr>
          <p:cNvPr id="2" name="投影片編號版面配置區 1">
            <a:extLst>
              <a:ext uri="{FF2B5EF4-FFF2-40B4-BE49-F238E27FC236}">
                <a16:creationId xmlns:a16="http://schemas.microsoft.com/office/drawing/2014/main" id="{4A39CD66-CD76-4685-AC79-38845C078D59}"/>
              </a:ext>
            </a:extLst>
          </p:cNvPr>
          <p:cNvSpPr>
            <a:spLocks noGrp="1"/>
          </p:cNvSpPr>
          <p:nvPr>
            <p:ph type="sldNum" sz="quarter" idx="12"/>
          </p:nvPr>
        </p:nvSpPr>
        <p:spPr/>
        <p:txBody>
          <a:bodyPr/>
          <a:lstStyle/>
          <a:p>
            <a:fld id="{809BF077-CCB5-4E5F-A66E-C1132A3215E0}" type="slidenum">
              <a:rPr lang="zh-TW" altLang="en-US" smtClean="0"/>
              <a:t>31</a:t>
            </a:fld>
            <a:endParaRPr lang="zh-TW" altLang="en-US"/>
          </a:p>
        </p:txBody>
      </p:sp>
      <p:grpSp>
        <p:nvGrpSpPr>
          <p:cNvPr id="9" name="群組 8">
            <a:extLst>
              <a:ext uri="{FF2B5EF4-FFF2-40B4-BE49-F238E27FC236}">
                <a16:creationId xmlns:a16="http://schemas.microsoft.com/office/drawing/2014/main" id="{5E1FEB45-838D-F1EC-1946-B4549611D62D}"/>
              </a:ext>
            </a:extLst>
          </p:cNvPr>
          <p:cNvGrpSpPr/>
          <p:nvPr/>
        </p:nvGrpSpPr>
        <p:grpSpPr>
          <a:xfrm>
            <a:off x="4297950" y="1942745"/>
            <a:ext cx="4320000" cy="3293192"/>
            <a:chOff x="4162294" y="3121463"/>
            <a:chExt cx="4320000" cy="3293192"/>
          </a:xfrm>
        </p:grpSpPr>
        <p:sp>
          <p:nvSpPr>
            <p:cNvPr id="5" name="矩形 4">
              <a:extLst>
                <a:ext uri="{FF2B5EF4-FFF2-40B4-BE49-F238E27FC236}">
                  <a16:creationId xmlns:a16="http://schemas.microsoft.com/office/drawing/2014/main" id="{EA296900-89E9-40C1-9C3F-5E3F81EDEF68}"/>
                </a:ext>
              </a:extLst>
            </p:cNvPr>
            <p:cNvSpPr/>
            <p:nvPr/>
          </p:nvSpPr>
          <p:spPr>
            <a:xfrm>
              <a:off x="4162294" y="3121463"/>
              <a:ext cx="4320000" cy="3246583"/>
            </a:xfrm>
            <a:prstGeom prst="rect">
              <a:avLst/>
            </a:prstGeom>
            <a:solidFill>
              <a:schemeClr val="bg1">
                <a:alpha val="50000"/>
              </a:schemeClr>
            </a:solidFill>
            <a:ln>
              <a:noFill/>
            </a:ln>
            <a:effectLst>
              <a:outerShdw blurRad="50800"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0" name="圖片 19">
              <a:extLst>
                <a:ext uri="{FF2B5EF4-FFF2-40B4-BE49-F238E27FC236}">
                  <a16:creationId xmlns:a16="http://schemas.microsoft.com/office/drawing/2014/main" id="{847F8B06-B5FD-4383-86AF-965E985C9910}"/>
                </a:ext>
              </a:extLst>
            </p:cNvPr>
            <p:cNvPicPr>
              <a:picLocks/>
            </p:cNvPicPr>
            <p:nvPr/>
          </p:nvPicPr>
          <p:blipFill rotWithShape="1">
            <a:blip r:embed="rId3"/>
            <a:srcRect l="301" t="10785"/>
            <a:stretch/>
          </p:blipFill>
          <p:spPr>
            <a:xfrm flipV="1">
              <a:off x="4162294" y="6368046"/>
              <a:ext cx="4320000" cy="46609"/>
            </a:xfrm>
            <a:prstGeom prst="rect">
              <a:avLst/>
            </a:prstGeom>
          </p:spPr>
        </p:pic>
        <p:sp>
          <p:nvSpPr>
            <p:cNvPr id="6" name="矩形 5">
              <a:extLst>
                <a:ext uri="{FF2B5EF4-FFF2-40B4-BE49-F238E27FC236}">
                  <a16:creationId xmlns:a16="http://schemas.microsoft.com/office/drawing/2014/main" id="{22CCB56B-E99B-48D9-9A06-19DA1CC7E72D}"/>
                </a:ext>
              </a:extLst>
            </p:cNvPr>
            <p:cNvSpPr/>
            <p:nvPr/>
          </p:nvSpPr>
          <p:spPr>
            <a:xfrm>
              <a:off x="4162294" y="5731933"/>
              <a:ext cx="4320000" cy="6361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3" name="圖形 12" descr="集體討論 以實心填滿">
              <a:extLst>
                <a:ext uri="{FF2B5EF4-FFF2-40B4-BE49-F238E27FC236}">
                  <a16:creationId xmlns:a16="http://schemas.microsoft.com/office/drawing/2014/main" id="{601A6F90-3109-4E04-A2BB-1B0B6A2282C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71809" y="3134374"/>
              <a:ext cx="914400" cy="914400"/>
            </a:xfrm>
            <a:prstGeom prst="rect">
              <a:avLst/>
            </a:prstGeom>
            <a:effectLst>
              <a:outerShdw blurRad="50800" dist="50800" dir="5400000" algn="ctr" rotWithShape="0">
                <a:schemeClr val="tx1"/>
              </a:outerShdw>
            </a:effectLst>
          </p:spPr>
        </p:pic>
        <p:sp>
          <p:nvSpPr>
            <p:cNvPr id="33" name="文字方塊 32">
              <a:extLst>
                <a:ext uri="{FF2B5EF4-FFF2-40B4-BE49-F238E27FC236}">
                  <a16:creationId xmlns:a16="http://schemas.microsoft.com/office/drawing/2014/main" id="{F5877261-AC3A-4865-A576-136F4F6A995E}"/>
                </a:ext>
              </a:extLst>
            </p:cNvPr>
            <p:cNvSpPr txBox="1"/>
            <p:nvPr/>
          </p:nvSpPr>
          <p:spPr>
            <a:xfrm>
              <a:off x="4455219" y="4231354"/>
              <a:ext cx="3877985" cy="830997"/>
            </a:xfrm>
            <a:prstGeom prst="rect">
              <a:avLst/>
            </a:prstGeom>
            <a:noFill/>
          </p:spPr>
          <p:txBody>
            <a:bodyPr wrap="none" rtlCol="0">
              <a:spAutoFit/>
            </a:bodyPr>
            <a:lstStyle/>
            <a:p>
              <a:r>
                <a:rPr lang="zh-TW" altLang="en-US" sz="4800" b="1" dirty="0">
                  <a:latin typeface="Times New Roman" panose="02020603050405020304" pitchFamily="18" charset="0"/>
                  <a:ea typeface="微軟正黑體" panose="020B0604030504040204" pitchFamily="34" charset="-120"/>
                  <a:cs typeface="Times New Roman" panose="02020603050405020304" pitchFamily="18" charset="0"/>
                </a:rPr>
                <a:t>感謝您的聆聽</a:t>
              </a:r>
            </a:p>
          </p:txBody>
        </p:sp>
        <p:sp>
          <p:nvSpPr>
            <p:cNvPr id="34" name="文字方塊 33">
              <a:extLst>
                <a:ext uri="{FF2B5EF4-FFF2-40B4-BE49-F238E27FC236}">
                  <a16:creationId xmlns:a16="http://schemas.microsoft.com/office/drawing/2014/main" id="{CBFDA885-C334-4C41-8757-4911ACEE0CB4}"/>
                </a:ext>
              </a:extLst>
            </p:cNvPr>
            <p:cNvSpPr txBox="1"/>
            <p:nvPr/>
          </p:nvSpPr>
          <p:spPr>
            <a:xfrm>
              <a:off x="4417169" y="4187362"/>
              <a:ext cx="3877985" cy="830997"/>
            </a:xfrm>
            <a:prstGeom prst="rect">
              <a:avLst/>
            </a:prstGeom>
            <a:noFill/>
          </p:spPr>
          <p:txBody>
            <a:bodyPr wrap="none" rtlCol="0">
              <a:spAutoFit/>
            </a:bodyPr>
            <a:lstStyle/>
            <a:p>
              <a:r>
                <a:rPr lang="zh-TW" altLang="en-US" sz="4800" b="1" dirty="0">
                  <a:solidFill>
                    <a:schemeClr val="bg1"/>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感謝您的聆聽</a:t>
              </a:r>
            </a:p>
          </p:txBody>
        </p:sp>
        <p:pic>
          <p:nvPicPr>
            <p:cNvPr id="7" name="圖片 6" descr="一張含有 標誌, 旗幟, 螢幕擷取畫面, 符號 的圖片&#10;&#10;自動產生的描述">
              <a:extLst>
                <a:ext uri="{FF2B5EF4-FFF2-40B4-BE49-F238E27FC236}">
                  <a16:creationId xmlns:a16="http://schemas.microsoft.com/office/drawing/2014/main" id="{ABDB48BF-0B93-1B5D-927C-FB189AB4B0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93365" y="5813777"/>
              <a:ext cx="2097118" cy="460731"/>
            </a:xfrm>
            <a:prstGeom prst="rect">
              <a:avLst/>
            </a:prstGeom>
          </p:spPr>
        </p:pic>
      </p:grpSp>
    </p:spTree>
    <p:extLst>
      <p:ext uri="{BB962C8B-B14F-4D97-AF65-F5344CB8AC3E}">
        <p14:creationId xmlns:p14="http://schemas.microsoft.com/office/powerpoint/2010/main" val="2678417875"/>
      </p:ext>
    </p:extLst>
  </p:cSld>
  <p:clrMapOvr>
    <a:masterClrMapping/>
  </p:clrMapOvr>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2997</TotalTime>
  <Words>1621</Words>
  <Application>Microsoft Office PowerPoint</Application>
  <PresentationFormat>如螢幕大小 (4:3)</PresentationFormat>
  <Paragraphs>127</Paragraphs>
  <Slides>31</Slides>
  <Notes>0</Notes>
  <HiddenSlides>0</HiddenSlides>
  <MMClips>1</MMClips>
  <ScaleCrop>false</ScaleCrop>
  <HeadingPairs>
    <vt:vector size="8" baseType="variant">
      <vt:variant>
        <vt:lpstr>使用字型</vt:lpstr>
      </vt:variant>
      <vt:variant>
        <vt:i4>5</vt:i4>
      </vt:variant>
      <vt:variant>
        <vt:lpstr>佈景主題</vt:lpstr>
      </vt:variant>
      <vt:variant>
        <vt:i4>1</vt:i4>
      </vt:variant>
      <vt:variant>
        <vt:lpstr>內嵌 OLE 伺服程式</vt:lpstr>
      </vt:variant>
      <vt:variant>
        <vt:i4>1</vt:i4>
      </vt:variant>
      <vt:variant>
        <vt:lpstr>投影片標題</vt:lpstr>
      </vt:variant>
      <vt:variant>
        <vt:i4>31</vt:i4>
      </vt:variant>
    </vt:vector>
  </HeadingPairs>
  <TitlesOfParts>
    <vt:vector size="38" baseType="lpstr">
      <vt:lpstr>微軟正黑體</vt:lpstr>
      <vt:lpstr>Arial</vt:lpstr>
      <vt:lpstr>Calibri</vt:lpstr>
      <vt:lpstr>Calibri Light</vt:lpstr>
      <vt:lpstr>Times New Roman</vt:lpstr>
      <vt:lpstr>Office 佈景主題</vt:lpstr>
      <vt:lpstr>封裝</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仲準 楊</dc:creator>
  <cp:lastModifiedBy>仲準 楊</cp:lastModifiedBy>
  <cp:revision>19</cp:revision>
  <dcterms:created xsi:type="dcterms:W3CDTF">2022-04-22T09:21:07Z</dcterms:created>
  <dcterms:modified xsi:type="dcterms:W3CDTF">2026-09-28T16:20:50Z</dcterms:modified>
</cp:coreProperties>
</file>